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media/image3.jpg" ContentType="image/png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media/image25.jpg" ContentType="image/png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media/image72.jpg" ContentType="image/png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7"/>
  </p:notesMasterIdLst>
  <p:sldIdLst>
    <p:sldId id="256" r:id="rId2"/>
    <p:sldId id="257" r:id="rId3"/>
    <p:sldId id="258" r:id="rId4"/>
    <p:sldId id="299" r:id="rId5"/>
    <p:sldId id="298" r:id="rId6"/>
    <p:sldId id="273" r:id="rId7"/>
    <p:sldId id="260" r:id="rId8"/>
    <p:sldId id="317" r:id="rId9"/>
    <p:sldId id="300" r:id="rId10"/>
    <p:sldId id="274" r:id="rId11"/>
    <p:sldId id="312" r:id="rId12"/>
    <p:sldId id="268" r:id="rId13"/>
    <p:sldId id="275" r:id="rId14"/>
    <p:sldId id="302" r:id="rId15"/>
    <p:sldId id="303" r:id="rId16"/>
    <p:sldId id="321" r:id="rId17"/>
    <p:sldId id="263" r:id="rId18"/>
    <p:sldId id="315" r:id="rId19"/>
    <p:sldId id="277" r:id="rId20"/>
    <p:sldId id="282" r:id="rId21"/>
    <p:sldId id="304" r:id="rId22"/>
    <p:sldId id="316" r:id="rId23"/>
    <p:sldId id="305" r:id="rId24"/>
    <p:sldId id="306" r:id="rId25"/>
    <p:sldId id="307" r:id="rId26"/>
    <p:sldId id="308" r:id="rId27"/>
    <p:sldId id="281" r:id="rId28"/>
    <p:sldId id="313" r:id="rId29"/>
    <p:sldId id="287" r:id="rId30"/>
    <p:sldId id="309" r:id="rId31"/>
    <p:sldId id="310" r:id="rId32"/>
    <p:sldId id="314" r:id="rId33"/>
    <p:sldId id="318" r:id="rId34"/>
    <p:sldId id="319" r:id="rId35"/>
    <p:sldId id="320" r:id="rId36"/>
  </p:sldIdLst>
  <p:sldSz cx="12192000" cy="6858000"/>
  <p:notesSz cx="6858000" cy="9144000"/>
  <p:embeddedFontLst>
    <p:embeddedFont>
      <p:font typeface="Arial Rounded MT Bold" panose="020F0704030504030204" pitchFamily="34" charset="0"/>
      <p:regular r:id="rId38"/>
    </p:embeddedFont>
    <p:embeddedFont>
      <p:font typeface="HY견고딕" panose="02030600000101010101" pitchFamily="18" charset="-127"/>
      <p:regular r:id="rId39"/>
    </p:embeddedFont>
    <p:embeddedFont>
      <p:font typeface="HY궁서B" panose="02030600000101010101" pitchFamily="18" charset="-127"/>
      <p:regular r:id="rId40"/>
    </p:embeddedFont>
    <p:embeddedFont>
      <p:font typeface="나눔스퀘어라운드 ExtraBold" panose="020B0600000101010101" pitchFamily="50" charset="-127"/>
      <p:bold r:id="rId41"/>
    </p:embeddedFont>
    <p:embeddedFont>
      <p:font typeface="맑은 고딕" panose="020B0503020000020004" pitchFamily="50" charset="-127"/>
      <p:regular r:id="rId42"/>
      <p:bold r:id="rId43"/>
    </p:embeddedFont>
    <p:embeddedFont>
      <p:font typeface="맑은 고딕" panose="020B0503020000020004" pitchFamily="50" charset="-127"/>
      <p:regular r:id="rId42"/>
      <p:bold r:id="rId43"/>
    </p:embeddedFont>
    <p:embeddedFont>
      <p:font typeface="맑은 고딕 Semilight" panose="020B0502040204020203" pitchFamily="50" charset="-127"/>
      <p:regular r:id="rId4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김현영" initials="김" lastIdx="1" clrIdx="0">
    <p:extLst>
      <p:ext uri="{19B8F6BF-5375-455C-9EA6-DF929625EA0E}">
        <p15:presenceInfo xmlns:p15="http://schemas.microsoft.com/office/powerpoint/2012/main" userId="김현영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5564" autoAdjust="0"/>
  </p:normalViewPr>
  <p:slideViewPr>
    <p:cSldViewPr snapToGrid="0">
      <p:cViewPr varScale="1">
        <p:scale>
          <a:sx n="73" d="100"/>
          <a:sy n="73" d="100"/>
        </p:scale>
        <p:origin x="104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5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6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HY궁서B" panose="02030600000101010101" pitchFamily="18" charset="-127"/>
        <a:ea typeface="HY궁서B" panose="02030600000101010101" pitchFamily="18" charset="-127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4" name="Google Shape;9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33109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6" name="Google Shape;246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4" name="Google Shape;9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377710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4" name="Google Shape;9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229535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4" name="Google Shape;9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144529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4" name="Google Shape;9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319580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9" name="Google Shape;179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4" name="Google Shape;9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410949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4" name="Google Shape;9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676212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4" name="Google Shape;9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470167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4" name="Google Shape;9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4" name="Google Shape;9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7313946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4" name="Google Shape;9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8722724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4" name="Google Shape;9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0488245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4" name="Google Shape;9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3246825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4" name="Google Shape;9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256940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4" name="Google Shape;9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3396318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5" name="Google Shape;14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0100749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4" name="Google Shape;9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0809905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4" name="Google Shape;9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3289131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4" name="Google Shape;9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841687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5" name="Google Shape;11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4" name="Google Shape;9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9441041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4" name="Google Shape;9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2452667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4" name="Google Shape;9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4740494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4" name="Google Shape;9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6747293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4" name="Google Shape;9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417821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4" name="Google Shape;9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580283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4" name="Google Shape;9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853940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5" name="Google Shape;14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4" name="Google Shape;9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068344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4" name="Google Shape;9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537967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4" name="Google Shape;9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928738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5" name="Google Shape;15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1" name="Google Shape;21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7" name="Google Shape;27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8" name="Google Shape;28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34" name="Google Shape;34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43" name="Google Shape;43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44" name="Google Shape;44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48" name="Google Shape;48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 dirty="0"/>
          </a:p>
        </p:txBody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 dirty="0"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 dirty="0"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flickr.com/photos/chalonuk/6206817133/" TargetMode="Externa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.jp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2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2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ixnio.com/furniture/stove-kitchen-home-interior-room-house-modern-luxury-table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xhere.com/ko/photo/1328149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jp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8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8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svg"/><Relationship Id="rId18" Type="http://schemas.openxmlformats.org/officeDocument/2006/relationships/image" Target="../media/image23.png"/><Relationship Id="rId3" Type="http://schemas.openxmlformats.org/officeDocument/2006/relationships/image" Target="../media/image2.jpg"/><Relationship Id="rId7" Type="http://schemas.openxmlformats.org/officeDocument/2006/relationships/image" Target="../media/image12.svg"/><Relationship Id="rId12" Type="http://schemas.openxmlformats.org/officeDocument/2006/relationships/image" Target="../media/image17.png"/><Relationship Id="rId17" Type="http://schemas.openxmlformats.org/officeDocument/2006/relationships/image" Target="../media/image22.sv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svg"/><Relationship Id="rId5" Type="http://schemas.openxmlformats.org/officeDocument/2006/relationships/image" Target="../media/image10.svg"/><Relationship Id="rId15" Type="http://schemas.openxmlformats.org/officeDocument/2006/relationships/image" Target="../media/image20.svg"/><Relationship Id="rId10" Type="http://schemas.openxmlformats.org/officeDocument/2006/relationships/image" Target="../media/image15.png"/><Relationship Id="rId19" Type="http://schemas.openxmlformats.org/officeDocument/2006/relationships/image" Target="../media/image24.svg"/><Relationship Id="rId4" Type="http://schemas.openxmlformats.org/officeDocument/2006/relationships/image" Target="../media/image9.png"/><Relationship Id="rId9" Type="http://schemas.openxmlformats.org/officeDocument/2006/relationships/image" Target="../media/image14.svg"/><Relationship Id="rId1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7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 descr="바닥, 실내, 주방, 천장이(가) 표시된 사진&#10;&#10;자동 생성된 설명">
            <a:extLst>
              <a:ext uri="{FF2B5EF4-FFF2-40B4-BE49-F238E27FC236}">
                <a16:creationId xmlns:a16="http://schemas.microsoft.com/office/drawing/2014/main" id="{D530CE2A-2119-47A5-BC28-0054297DC21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64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43551CB2-16E9-4C51-99C2-CAA2D324676D}"/>
              </a:ext>
            </a:extLst>
          </p:cNvPr>
          <p:cNvSpPr/>
          <p:nvPr/>
        </p:nvSpPr>
        <p:spPr>
          <a:xfrm>
            <a:off x="-200025" y="0"/>
            <a:ext cx="12392025" cy="6857999"/>
          </a:xfrm>
          <a:prstGeom prst="rect">
            <a:avLst/>
          </a:prstGeom>
          <a:solidFill>
            <a:schemeClr val="tx1">
              <a:lumMod val="85000"/>
              <a:lumOff val="1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궁서B" panose="02030600000101010101" pitchFamily="18" charset="-127"/>
            </a:endParaRPr>
          </a:p>
        </p:txBody>
      </p:sp>
      <p:grpSp>
        <p:nvGrpSpPr>
          <p:cNvPr id="86" name="Google Shape;86;p13"/>
          <p:cNvGrpSpPr/>
          <p:nvPr/>
        </p:nvGrpSpPr>
        <p:grpSpPr>
          <a:xfrm>
            <a:off x="2344996" y="1824035"/>
            <a:ext cx="7502005" cy="3209928"/>
            <a:chOff x="2473585" y="1938336"/>
            <a:chExt cx="7502005" cy="3209928"/>
          </a:xfrm>
        </p:grpSpPr>
        <p:sp>
          <p:nvSpPr>
            <p:cNvPr id="87" name="Google Shape;87;p13"/>
            <p:cNvSpPr/>
            <p:nvPr/>
          </p:nvSpPr>
          <p:spPr>
            <a:xfrm>
              <a:off x="2730762" y="2166939"/>
              <a:ext cx="7244828" cy="2981325"/>
            </a:xfrm>
            <a:prstGeom prst="rect">
              <a:avLst/>
            </a:prstGeom>
            <a:noFill/>
            <a:ln w="1905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8" name="Google Shape;88;p13"/>
            <p:cNvSpPr/>
            <p:nvPr/>
          </p:nvSpPr>
          <p:spPr>
            <a:xfrm>
              <a:off x="2473585" y="1938336"/>
              <a:ext cx="7244828" cy="2981325"/>
            </a:xfrm>
            <a:prstGeom prst="rect">
              <a:avLst/>
            </a:prstGeom>
            <a:solidFill>
              <a:srgbClr val="92D050">
                <a:alpha val="84705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 dirty="0">
                <a:solidFill>
                  <a:schemeClr val="lt1"/>
                </a:solidFill>
                <a:latin typeface="HY궁서B" panose="02030600000101010101" pitchFamily="18" charset="-127"/>
                <a:ea typeface="HY궁서B" panose="02030600000101010101" pitchFamily="18" charset="-127"/>
                <a:sym typeface="Arial"/>
              </a:endParaRPr>
            </a:p>
          </p:txBody>
        </p:sp>
      </p:grpSp>
      <p:sp>
        <p:nvSpPr>
          <p:cNvPr id="89" name="Google Shape;89;p13"/>
          <p:cNvSpPr txBox="1"/>
          <p:nvPr/>
        </p:nvSpPr>
        <p:spPr>
          <a:xfrm>
            <a:off x="2927647" y="2929947"/>
            <a:ext cx="69579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900" dirty="0">
              <a:solidFill>
                <a:schemeClr val="lt1"/>
              </a:solidFill>
              <a:latin typeface="HY궁서B" panose="02030600000101010101" pitchFamily="18" charset="-127"/>
              <a:ea typeface="HY궁서B" panose="02030600000101010101" pitchFamily="18" charset="-127"/>
              <a:sym typeface="Arial"/>
            </a:endParaRPr>
          </a:p>
        </p:txBody>
      </p:sp>
      <p:cxnSp>
        <p:nvCxnSpPr>
          <p:cNvPr id="90" name="Google Shape;90;p13"/>
          <p:cNvCxnSpPr/>
          <p:nvPr/>
        </p:nvCxnSpPr>
        <p:spPr>
          <a:xfrm>
            <a:off x="0" y="6282214"/>
            <a:ext cx="10382250" cy="0"/>
          </a:xfrm>
          <a:prstGeom prst="straightConnector1">
            <a:avLst/>
          </a:prstGeom>
          <a:noFill/>
          <a:ln w="254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1" name="Google Shape;91;p13"/>
          <p:cNvSpPr txBox="1"/>
          <p:nvPr/>
        </p:nvSpPr>
        <p:spPr>
          <a:xfrm>
            <a:off x="10382250" y="5553075"/>
            <a:ext cx="1809750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+mj-ea"/>
                <a:ea typeface="+mj-ea"/>
              </a:rPr>
              <a:t>2017707062 </a:t>
            </a:r>
            <a:r>
              <a:rPr lang="ko-KR" altLang="en-US" dirty="0">
                <a:solidFill>
                  <a:schemeClr val="bg1"/>
                </a:solidFill>
                <a:latin typeface="+mj-ea"/>
                <a:ea typeface="+mj-ea"/>
              </a:rPr>
              <a:t>유태영</a:t>
            </a:r>
            <a:endParaRPr lang="en-US" altLang="ko-KR" dirty="0">
              <a:solidFill>
                <a:schemeClr val="bg1"/>
              </a:solidFill>
              <a:latin typeface="+mj-ea"/>
              <a:ea typeface="+mj-ea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+mj-ea"/>
                <a:ea typeface="+mj-ea"/>
              </a:rPr>
              <a:t>2017707043 </a:t>
            </a:r>
            <a:r>
              <a:rPr lang="ko-KR" altLang="en-US" dirty="0">
                <a:solidFill>
                  <a:schemeClr val="bg1"/>
                </a:solidFill>
                <a:latin typeface="+mj-ea"/>
                <a:ea typeface="+mj-ea"/>
              </a:rPr>
              <a:t>이종근</a:t>
            </a:r>
            <a:endParaRPr lang="en-US" altLang="ko-KR" dirty="0">
              <a:solidFill>
                <a:schemeClr val="bg1"/>
              </a:solidFill>
              <a:latin typeface="+mj-ea"/>
              <a:ea typeface="+mj-ea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+mj-ea"/>
                <a:ea typeface="+mj-ea"/>
              </a:rPr>
              <a:t>2019707047 </a:t>
            </a:r>
            <a:r>
              <a:rPr lang="ko-KR" altLang="en-US" dirty="0" err="1">
                <a:solidFill>
                  <a:schemeClr val="bg1"/>
                </a:solidFill>
                <a:latin typeface="+mj-ea"/>
                <a:ea typeface="+mj-ea"/>
              </a:rPr>
              <a:t>권동욱</a:t>
            </a:r>
            <a:endParaRPr lang="en-US" altLang="ko-KR" dirty="0">
              <a:solidFill>
                <a:schemeClr val="bg1"/>
              </a:solidFill>
              <a:latin typeface="+mj-ea"/>
              <a:ea typeface="+mj-e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85AEAA3-3B6C-4F84-8580-B127074F0673}"/>
              </a:ext>
            </a:extLst>
          </p:cNvPr>
          <p:cNvSpPr txBox="1"/>
          <p:nvPr/>
        </p:nvSpPr>
        <p:spPr>
          <a:xfrm>
            <a:off x="3074726" y="2560733"/>
            <a:ext cx="460057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Arial Rounded MT Bold" panose="020F0704030504030204" pitchFamily="34" charset="0"/>
                <a:ea typeface="HY궁서B" panose="02030600000101010101" pitchFamily="18" charset="-127"/>
              </a:rPr>
              <a:t>OCR Processing</a:t>
            </a:r>
            <a:endParaRPr lang="ko-KR" altLang="en-US" sz="4400" dirty="0">
              <a:solidFill>
                <a:schemeClr val="bg1"/>
              </a:solidFill>
              <a:latin typeface="Arial Rounded MT Bold" panose="020F0704030504030204" pitchFamily="34" charset="0"/>
              <a:ea typeface="HY궁서B" panose="0203060000010101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BA33B75-3962-48F2-AF72-0E3E4E8D34C9}"/>
              </a:ext>
            </a:extLst>
          </p:cNvPr>
          <p:cNvSpPr txBox="1"/>
          <p:nvPr/>
        </p:nvSpPr>
        <p:spPr>
          <a:xfrm>
            <a:off x="4943475" y="3894828"/>
            <a:ext cx="44005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Arial Rounded MT Bold" panose="020F0704030504030204" pitchFamily="34" charset="0"/>
                <a:ea typeface="나눔스퀘어" panose="020B0600000101010101" pitchFamily="50" charset="-127"/>
              </a:rPr>
              <a:t>To Implement Smart Kitchen</a:t>
            </a:r>
            <a:endParaRPr lang="ko-KR" altLang="en-US" sz="2400" dirty="0">
              <a:solidFill>
                <a:schemeClr val="bg1"/>
              </a:solidFill>
              <a:latin typeface="Arial Rounded MT Bold" panose="020F0704030504030204" pitchFamily="34" charset="0"/>
              <a:ea typeface="나눔스퀘어" panose="020B0600000101010101" pitchFamily="50" charset="-12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6" name="Google Shape;96;p14"/>
          <p:cNvCxnSpPr/>
          <p:nvPr/>
        </p:nvCxnSpPr>
        <p:spPr>
          <a:xfrm>
            <a:off x="0" y="323849"/>
            <a:ext cx="809625" cy="0"/>
          </a:xfrm>
          <a:prstGeom prst="straightConnector1">
            <a:avLst/>
          </a:prstGeom>
          <a:ln w="50800">
            <a:headEnd type="none" w="sm" len="sm"/>
            <a:tailEnd type="none" w="sm" len="sm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7" name="Google Shape;97;p14"/>
          <p:cNvCxnSpPr>
            <a:cxnSpLocks/>
          </p:cNvCxnSpPr>
          <p:nvPr/>
        </p:nvCxnSpPr>
        <p:spPr>
          <a:xfrm>
            <a:off x="2143760" y="323849"/>
            <a:ext cx="10047978" cy="0"/>
          </a:xfrm>
          <a:prstGeom prst="straightConnector1">
            <a:avLst/>
          </a:prstGeom>
          <a:ln w="50800">
            <a:solidFill>
              <a:schemeClr val="accent6">
                <a:shade val="95000"/>
                <a:satMod val="105000"/>
              </a:schemeClr>
            </a:solidFill>
            <a:headEnd type="none" w="sm" len="sm"/>
            <a:tailEnd type="none" w="sm" len="sm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9" name="Google Shape;99;p14"/>
          <p:cNvCxnSpPr/>
          <p:nvPr/>
        </p:nvCxnSpPr>
        <p:spPr>
          <a:xfrm>
            <a:off x="0" y="6677025"/>
            <a:ext cx="10569388" cy="0"/>
          </a:xfrm>
          <a:prstGeom prst="straightConnector1">
            <a:avLst/>
          </a:prstGeom>
          <a:ln w="50800">
            <a:headEnd type="none" w="sm" len="sm"/>
            <a:tailEnd type="none" w="sm" len="sm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108" name="Google Shape;108;p14" descr="그리기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43907" y="6310746"/>
            <a:ext cx="1485340" cy="44681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58;p18">
            <a:extLst>
              <a:ext uri="{FF2B5EF4-FFF2-40B4-BE49-F238E27FC236}">
                <a16:creationId xmlns:a16="http://schemas.microsoft.com/office/drawing/2014/main" id="{74CA589C-7A5A-4225-8F7B-E47FD039E86E}"/>
              </a:ext>
            </a:extLst>
          </p:cNvPr>
          <p:cNvSpPr txBox="1"/>
          <p:nvPr/>
        </p:nvSpPr>
        <p:spPr>
          <a:xfrm>
            <a:off x="809625" y="139183"/>
            <a:ext cx="275272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92D050"/>
                </a:solidFill>
                <a:latin typeface="Arial Rounded MT Bold" panose="020F0704030504030204" pitchFamily="34" charset="0"/>
                <a:ea typeface="HY궁서B" panose="02030600000101010101" pitchFamily="18" charset="-127"/>
                <a:sym typeface="Arial"/>
              </a:rPr>
              <a:t>02</a:t>
            </a:r>
            <a:r>
              <a:rPr lang="en-US" sz="1800" dirty="0">
                <a:solidFill>
                  <a:srgbClr val="92D050"/>
                </a:solidFill>
                <a:latin typeface="Arial Rounded MT Bold" panose="020F0704030504030204" pitchFamily="34" charset="0"/>
                <a:ea typeface="HY궁서B" panose="02030600000101010101" pitchFamily="18" charset="-127"/>
              </a:rPr>
              <a:t>. Outline</a:t>
            </a:r>
            <a:endParaRPr sz="1800" dirty="0">
              <a:solidFill>
                <a:srgbClr val="92D050"/>
              </a:solidFill>
              <a:latin typeface="Arial Rounded MT Bold" panose="020F0704030504030204" pitchFamily="34" charset="0"/>
              <a:ea typeface="HY궁서B" panose="0203060000010101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61E99E0-475B-4224-A53D-113B477637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9725" y="1131371"/>
            <a:ext cx="9792549" cy="4595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8901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6" name="Google Shape;96;p14"/>
          <p:cNvCxnSpPr/>
          <p:nvPr/>
        </p:nvCxnSpPr>
        <p:spPr>
          <a:xfrm>
            <a:off x="0" y="323849"/>
            <a:ext cx="809625" cy="0"/>
          </a:xfrm>
          <a:prstGeom prst="straightConnector1">
            <a:avLst/>
          </a:prstGeom>
          <a:ln w="50800">
            <a:headEnd type="none" w="sm" len="sm"/>
            <a:tailEnd type="none" w="sm" len="sm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7" name="Google Shape;97;p14"/>
          <p:cNvCxnSpPr>
            <a:cxnSpLocks/>
          </p:cNvCxnSpPr>
          <p:nvPr/>
        </p:nvCxnSpPr>
        <p:spPr>
          <a:xfrm>
            <a:off x="2143760" y="323849"/>
            <a:ext cx="10047978" cy="0"/>
          </a:xfrm>
          <a:prstGeom prst="straightConnector1">
            <a:avLst/>
          </a:prstGeom>
          <a:ln w="50800">
            <a:solidFill>
              <a:schemeClr val="accent6">
                <a:shade val="95000"/>
                <a:satMod val="105000"/>
              </a:schemeClr>
            </a:solidFill>
            <a:headEnd type="none" w="sm" len="sm"/>
            <a:tailEnd type="none" w="sm" len="sm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9" name="Google Shape;99;p14"/>
          <p:cNvCxnSpPr/>
          <p:nvPr/>
        </p:nvCxnSpPr>
        <p:spPr>
          <a:xfrm>
            <a:off x="0" y="6677025"/>
            <a:ext cx="10569388" cy="0"/>
          </a:xfrm>
          <a:prstGeom prst="straightConnector1">
            <a:avLst/>
          </a:prstGeom>
          <a:ln w="50800">
            <a:headEnd type="none" w="sm" len="sm"/>
            <a:tailEnd type="none" w="sm" len="sm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108" name="Google Shape;108;p14" descr="그리기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43907" y="6310746"/>
            <a:ext cx="1485340" cy="44681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58;p18">
            <a:extLst>
              <a:ext uri="{FF2B5EF4-FFF2-40B4-BE49-F238E27FC236}">
                <a16:creationId xmlns:a16="http://schemas.microsoft.com/office/drawing/2014/main" id="{74CA589C-7A5A-4225-8F7B-E47FD039E86E}"/>
              </a:ext>
            </a:extLst>
          </p:cNvPr>
          <p:cNvSpPr txBox="1"/>
          <p:nvPr/>
        </p:nvSpPr>
        <p:spPr>
          <a:xfrm>
            <a:off x="809625" y="139183"/>
            <a:ext cx="275272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92D050"/>
                </a:solidFill>
                <a:latin typeface="Arial Rounded MT Bold" panose="020F0704030504030204" pitchFamily="34" charset="0"/>
                <a:ea typeface="HY궁서B" panose="02030600000101010101" pitchFamily="18" charset="-127"/>
                <a:sym typeface="Arial"/>
              </a:rPr>
              <a:t>02</a:t>
            </a:r>
            <a:r>
              <a:rPr lang="en-US" sz="1800" dirty="0">
                <a:solidFill>
                  <a:srgbClr val="92D050"/>
                </a:solidFill>
                <a:latin typeface="Arial Rounded MT Bold" panose="020F0704030504030204" pitchFamily="34" charset="0"/>
                <a:ea typeface="HY궁서B" panose="02030600000101010101" pitchFamily="18" charset="-127"/>
              </a:rPr>
              <a:t>. Outline</a:t>
            </a:r>
            <a:endParaRPr sz="1800" dirty="0">
              <a:solidFill>
                <a:srgbClr val="92D050"/>
              </a:solidFill>
              <a:latin typeface="Arial Rounded MT Bold" panose="020F0704030504030204" pitchFamily="34" charset="0"/>
              <a:ea typeface="HY궁서B" panose="02030600000101010101" pitchFamily="18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74125DA-3485-479D-8CC9-680755D702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9725" y="638503"/>
            <a:ext cx="7357241" cy="5580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1535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B5891983-7B68-428C-9C13-81B3713774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0" y="0"/>
            <a:ext cx="12367677" cy="8382000"/>
          </a:xfrm>
          <a:prstGeom prst="rect">
            <a:avLst/>
          </a:prstGeom>
        </p:spPr>
      </p:pic>
      <p:sp>
        <p:nvSpPr>
          <p:cNvPr id="249" name="Google Shape;249;p25"/>
          <p:cNvSpPr/>
          <p:nvPr/>
        </p:nvSpPr>
        <p:spPr>
          <a:xfrm>
            <a:off x="0" y="-11289"/>
            <a:ext cx="9100457" cy="7881659"/>
          </a:xfrm>
          <a:prstGeom prst="rect">
            <a:avLst/>
          </a:prstGeom>
          <a:solidFill>
            <a:schemeClr val="dk1">
              <a:alpha val="4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0" name="Google Shape;250;p25"/>
          <p:cNvSpPr/>
          <p:nvPr/>
        </p:nvSpPr>
        <p:spPr>
          <a:xfrm>
            <a:off x="422168" y="847718"/>
            <a:ext cx="5972197" cy="2257425"/>
          </a:xfrm>
          <a:prstGeom prst="rect">
            <a:avLst/>
          </a:prstGeom>
          <a:noFill/>
          <a:ln w="1016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1" name="Google Shape;251;p25"/>
          <p:cNvSpPr/>
          <p:nvPr/>
        </p:nvSpPr>
        <p:spPr>
          <a:xfrm>
            <a:off x="0" y="723889"/>
            <a:ext cx="6073860" cy="2505085"/>
          </a:xfrm>
          <a:prstGeom prst="rect">
            <a:avLst/>
          </a:prstGeom>
          <a:solidFill>
            <a:srgbClr val="92D050">
              <a:alpha val="8470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2" name="Google Shape;252;p25"/>
          <p:cNvSpPr txBox="1"/>
          <p:nvPr/>
        </p:nvSpPr>
        <p:spPr>
          <a:xfrm>
            <a:off x="422167" y="1653330"/>
            <a:ext cx="55962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chemeClr val="lt1"/>
                </a:solidFill>
                <a:latin typeface="Arial Rounded MT Bold" panose="020F0704030504030204" pitchFamily="34" charset="0"/>
                <a:ea typeface="HY궁서B" panose="02030600000101010101" pitchFamily="18" charset="-127"/>
                <a:sym typeface="Arial"/>
              </a:rPr>
              <a:t>03. Project Process</a:t>
            </a:r>
            <a:endParaRPr dirty="0">
              <a:latin typeface="Arial Rounded MT Bold" panose="020F0704030504030204" pitchFamily="34" charset="0"/>
              <a:ea typeface="HY궁서B" panose="02030600000101010101" pitchFamily="18" charset="-127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>
            <a:extLst>
              <a:ext uri="{FF2B5EF4-FFF2-40B4-BE49-F238E27FC236}">
                <a16:creationId xmlns:a16="http://schemas.microsoft.com/office/drawing/2014/main" id="{90DA5CE1-A845-44B6-A0AC-E393A815DD95}"/>
              </a:ext>
            </a:extLst>
          </p:cNvPr>
          <p:cNvSpPr/>
          <p:nvPr/>
        </p:nvSpPr>
        <p:spPr>
          <a:xfrm>
            <a:off x="337457" y="802099"/>
            <a:ext cx="2752725" cy="431713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궁서B" panose="02030600000101010101" pitchFamily="18" charset="-127"/>
            </a:endParaRPr>
          </a:p>
        </p:txBody>
      </p:sp>
      <p:cxnSp>
        <p:nvCxnSpPr>
          <p:cNvPr id="96" name="Google Shape;96;p14"/>
          <p:cNvCxnSpPr/>
          <p:nvPr/>
        </p:nvCxnSpPr>
        <p:spPr>
          <a:xfrm>
            <a:off x="0" y="323849"/>
            <a:ext cx="809625" cy="0"/>
          </a:xfrm>
          <a:prstGeom prst="straightConnector1">
            <a:avLst/>
          </a:prstGeom>
          <a:ln w="50800">
            <a:headEnd type="none" w="sm" len="sm"/>
            <a:tailEnd type="none" w="sm" len="sm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7" name="Google Shape;97;p14"/>
          <p:cNvCxnSpPr>
            <a:cxnSpLocks/>
          </p:cNvCxnSpPr>
          <p:nvPr/>
        </p:nvCxnSpPr>
        <p:spPr>
          <a:xfrm>
            <a:off x="3216166" y="323849"/>
            <a:ext cx="9006052" cy="0"/>
          </a:xfrm>
          <a:prstGeom prst="straightConnector1">
            <a:avLst/>
          </a:prstGeom>
          <a:ln w="50800">
            <a:solidFill>
              <a:schemeClr val="accent6">
                <a:shade val="95000"/>
                <a:satMod val="105000"/>
              </a:schemeClr>
            </a:solidFill>
            <a:headEnd type="none" w="sm" len="sm"/>
            <a:tailEnd type="none" w="sm" len="sm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9" name="Google Shape;99;p14"/>
          <p:cNvCxnSpPr/>
          <p:nvPr/>
        </p:nvCxnSpPr>
        <p:spPr>
          <a:xfrm>
            <a:off x="0" y="6677025"/>
            <a:ext cx="10569388" cy="0"/>
          </a:xfrm>
          <a:prstGeom prst="straightConnector1">
            <a:avLst/>
          </a:prstGeom>
          <a:ln w="50800">
            <a:headEnd type="none" w="sm" len="sm"/>
            <a:tailEnd type="none" w="sm" len="sm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108" name="Google Shape;108;p14" descr="그리기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43907" y="6310746"/>
            <a:ext cx="1485340" cy="44681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58;p18">
            <a:extLst>
              <a:ext uri="{FF2B5EF4-FFF2-40B4-BE49-F238E27FC236}">
                <a16:creationId xmlns:a16="http://schemas.microsoft.com/office/drawing/2014/main" id="{74CA589C-7A5A-4225-8F7B-E47FD039E86E}"/>
              </a:ext>
            </a:extLst>
          </p:cNvPr>
          <p:cNvSpPr txBox="1"/>
          <p:nvPr/>
        </p:nvSpPr>
        <p:spPr>
          <a:xfrm>
            <a:off x="809625" y="139183"/>
            <a:ext cx="275272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92D050"/>
                </a:solidFill>
                <a:latin typeface="Arial Rounded MT Bold" panose="020F0704030504030204" pitchFamily="34" charset="0"/>
                <a:ea typeface="HY궁서B" panose="02030600000101010101" pitchFamily="18" charset="-127"/>
                <a:sym typeface="Arial"/>
              </a:rPr>
              <a:t>03. </a:t>
            </a:r>
            <a:r>
              <a:rPr lang="en-US" sz="1800" dirty="0">
                <a:solidFill>
                  <a:srgbClr val="92D050"/>
                </a:solidFill>
                <a:latin typeface="Arial Rounded MT Bold" panose="020F0704030504030204" pitchFamily="34" charset="0"/>
                <a:ea typeface="HY궁서B" panose="02030600000101010101" pitchFamily="18" charset="-127"/>
              </a:rPr>
              <a:t>Project process</a:t>
            </a:r>
            <a:endParaRPr sz="1800" dirty="0">
              <a:solidFill>
                <a:srgbClr val="92D050"/>
              </a:solidFill>
              <a:latin typeface="Arial Rounded MT Bold" panose="020F0704030504030204" pitchFamily="34" charset="0"/>
              <a:ea typeface="HY궁서B" panose="02030600000101010101" pitchFamily="18" charset="-127"/>
              <a:sym typeface="Arial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68ABA62-F287-475B-893C-5595949DE17A}"/>
              </a:ext>
            </a:extLst>
          </p:cNvPr>
          <p:cNvSpPr txBox="1"/>
          <p:nvPr/>
        </p:nvSpPr>
        <p:spPr>
          <a:xfrm>
            <a:off x="544285" y="802099"/>
            <a:ext cx="4493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latin typeface="Arial Rounded MT Bold" panose="020F0704030504030204" pitchFamily="34" charset="0"/>
                <a:ea typeface="나눔스퀘어라운드 Bold" panose="020B0600000101010101" pitchFamily="50" charset="-127"/>
              </a:rPr>
              <a:t>1) Python language</a:t>
            </a:r>
            <a:endParaRPr lang="ko-KR" altLang="en-US" sz="3600" dirty="0">
              <a:latin typeface="Arial Rounded MT Bold" panose="020F0704030504030204" pitchFamily="34" charset="0"/>
              <a:ea typeface="나눔스퀘어라운드 Bold" panose="020B0600000101010101" pitchFamily="50" charset="-127"/>
            </a:endParaRPr>
          </a:p>
        </p:txBody>
      </p:sp>
      <p:pic>
        <p:nvPicPr>
          <p:cNvPr id="29" name="image125.png">
            <a:extLst>
              <a:ext uri="{FF2B5EF4-FFF2-40B4-BE49-F238E27FC236}">
                <a16:creationId xmlns:a16="http://schemas.microsoft.com/office/drawing/2014/main" id="{2A295A8E-D611-4FB2-BFDB-79F2A810C349}"/>
              </a:ext>
            </a:extLst>
          </p:cNvPr>
          <p:cNvPicPr/>
          <p:nvPr/>
        </p:nvPicPr>
        <p:blipFill>
          <a:blip r:embed="rId4"/>
          <a:srcRect/>
          <a:stretch>
            <a:fillRect/>
          </a:stretch>
        </p:blipFill>
        <p:spPr>
          <a:xfrm>
            <a:off x="1996886" y="1894474"/>
            <a:ext cx="2585720" cy="2571750"/>
          </a:xfrm>
          <a:prstGeom prst="rect">
            <a:avLst/>
          </a:prstGeom>
          <a:ln w="31750">
            <a:solidFill>
              <a:schemeClr val="tx1"/>
            </a:solidFill>
          </a:ln>
        </p:spPr>
      </p:pic>
      <p:pic>
        <p:nvPicPr>
          <p:cNvPr id="30" name="image155.png">
            <a:extLst>
              <a:ext uri="{FF2B5EF4-FFF2-40B4-BE49-F238E27FC236}">
                <a16:creationId xmlns:a16="http://schemas.microsoft.com/office/drawing/2014/main" id="{4DCDC55D-18CA-481C-9FB3-94823172BAA4}"/>
              </a:ext>
            </a:extLst>
          </p:cNvPr>
          <p:cNvPicPr/>
          <p:nvPr/>
        </p:nvPicPr>
        <p:blipFill>
          <a:blip r:embed="rId5"/>
          <a:srcRect/>
          <a:stretch>
            <a:fillRect/>
          </a:stretch>
        </p:blipFill>
        <p:spPr>
          <a:xfrm>
            <a:off x="3399825" y="2439713"/>
            <a:ext cx="2905125" cy="2439035"/>
          </a:xfrm>
          <a:prstGeom prst="rect">
            <a:avLst/>
          </a:prstGeom>
          <a:ln w="31750">
            <a:solidFill>
              <a:schemeClr val="tx1"/>
            </a:solidFill>
          </a:ln>
        </p:spPr>
      </p:pic>
      <p:pic>
        <p:nvPicPr>
          <p:cNvPr id="31" name="image127.png">
            <a:extLst>
              <a:ext uri="{FF2B5EF4-FFF2-40B4-BE49-F238E27FC236}">
                <a16:creationId xmlns:a16="http://schemas.microsoft.com/office/drawing/2014/main" id="{E965C1F9-CF40-49A1-A596-82732B92A7FF}"/>
              </a:ext>
            </a:extLst>
          </p:cNvPr>
          <p:cNvPicPr/>
          <p:nvPr/>
        </p:nvPicPr>
        <p:blipFill>
          <a:blip r:embed="rId6"/>
          <a:srcRect/>
          <a:stretch>
            <a:fillRect/>
          </a:stretch>
        </p:blipFill>
        <p:spPr>
          <a:xfrm>
            <a:off x="5284694" y="3160956"/>
            <a:ext cx="2642870" cy="2752725"/>
          </a:xfrm>
          <a:prstGeom prst="rect">
            <a:avLst/>
          </a:prstGeom>
          <a:ln w="31750">
            <a:solidFill>
              <a:schemeClr val="tx1"/>
            </a:solidFill>
          </a:ln>
        </p:spPr>
      </p:pic>
      <p:pic>
        <p:nvPicPr>
          <p:cNvPr id="32" name="image83.png">
            <a:extLst>
              <a:ext uri="{FF2B5EF4-FFF2-40B4-BE49-F238E27FC236}">
                <a16:creationId xmlns:a16="http://schemas.microsoft.com/office/drawing/2014/main" id="{585E5CED-9B58-4C99-9C9C-455E2B0B467D}"/>
              </a:ext>
            </a:extLst>
          </p:cNvPr>
          <p:cNvPicPr/>
          <p:nvPr/>
        </p:nvPicPr>
        <p:blipFill>
          <a:blip r:embed="rId7"/>
          <a:srcRect/>
          <a:stretch>
            <a:fillRect/>
          </a:stretch>
        </p:blipFill>
        <p:spPr>
          <a:xfrm>
            <a:off x="7305935" y="3513418"/>
            <a:ext cx="2867025" cy="2781935"/>
          </a:xfrm>
          <a:prstGeom prst="rect">
            <a:avLst/>
          </a:prstGeom>
          <a:ln w="31750">
            <a:solidFill>
              <a:schemeClr val="tx1"/>
            </a:solidFill>
          </a:ln>
        </p:spPr>
      </p:pic>
      <p:pic>
        <p:nvPicPr>
          <p:cNvPr id="33" name="Picture 2" descr="Visual Studio Code를 사용하여 Python 프로그래밍 환경 만들기 ...">
            <a:extLst>
              <a:ext uri="{FF2B5EF4-FFF2-40B4-BE49-F238E27FC236}">
                <a16:creationId xmlns:a16="http://schemas.microsoft.com/office/drawing/2014/main" id="{AF32AFC6-8C99-4CAB-B0ED-66BF22163D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7460" y="1082260"/>
            <a:ext cx="2585719" cy="2585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91576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A6B874D7-5767-4294-A52B-3228D10B5068}"/>
              </a:ext>
            </a:extLst>
          </p:cNvPr>
          <p:cNvSpPr/>
          <p:nvPr/>
        </p:nvSpPr>
        <p:spPr>
          <a:xfrm>
            <a:off x="337457" y="802099"/>
            <a:ext cx="2752725" cy="431713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궁서B" panose="0203060000010101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CA56828-42AB-438B-A8AE-C433D14668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412" y="2529430"/>
            <a:ext cx="7614055" cy="2194275"/>
          </a:xfrm>
          <a:prstGeom prst="rect">
            <a:avLst/>
          </a:prstGeom>
        </p:spPr>
      </p:pic>
      <p:cxnSp>
        <p:nvCxnSpPr>
          <p:cNvPr id="96" name="Google Shape;96;p14"/>
          <p:cNvCxnSpPr/>
          <p:nvPr/>
        </p:nvCxnSpPr>
        <p:spPr>
          <a:xfrm>
            <a:off x="0" y="323849"/>
            <a:ext cx="809625" cy="0"/>
          </a:xfrm>
          <a:prstGeom prst="straightConnector1">
            <a:avLst/>
          </a:prstGeom>
          <a:ln w="50800">
            <a:headEnd type="none" w="sm" len="sm"/>
            <a:tailEnd type="none" w="sm" len="sm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7" name="Google Shape;97;p14"/>
          <p:cNvCxnSpPr>
            <a:cxnSpLocks/>
          </p:cNvCxnSpPr>
          <p:nvPr/>
        </p:nvCxnSpPr>
        <p:spPr>
          <a:xfrm>
            <a:off x="3174124" y="323849"/>
            <a:ext cx="9048094" cy="0"/>
          </a:xfrm>
          <a:prstGeom prst="straightConnector1">
            <a:avLst/>
          </a:prstGeom>
          <a:ln w="50800">
            <a:solidFill>
              <a:schemeClr val="accent6">
                <a:shade val="95000"/>
                <a:satMod val="105000"/>
              </a:schemeClr>
            </a:solidFill>
            <a:headEnd type="none" w="sm" len="sm"/>
            <a:tailEnd type="none" w="sm" len="sm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9" name="Google Shape;99;p14"/>
          <p:cNvCxnSpPr/>
          <p:nvPr/>
        </p:nvCxnSpPr>
        <p:spPr>
          <a:xfrm>
            <a:off x="0" y="6677025"/>
            <a:ext cx="10569388" cy="0"/>
          </a:xfrm>
          <a:prstGeom prst="straightConnector1">
            <a:avLst/>
          </a:prstGeom>
          <a:ln w="50800">
            <a:headEnd type="none" w="sm" len="sm"/>
            <a:tailEnd type="none" w="sm" len="sm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108" name="Google Shape;108;p14" descr="그리기이(가) 표시된 사진&#10;&#10;자동 생성된 설명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643907" y="6310746"/>
            <a:ext cx="1485340" cy="44681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58;p18">
            <a:extLst>
              <a:ext uri="{FF2B5EF4-FFF2-40B4-BE49-F238E27FC236}">
                <a16:creationId xmlns:a16="http://schemas.microsoft.com/office/drawing/2014/main" id="{74CA589C-7A5A-4225-8F7B-E47FD039E86E}"/>
              </a:ext>
            </a:extLst>
          </p:cNvPr>
          <p:cNvSpPr txBox="1"/>
          <p:nvPr/>
        </p:nvSpPr>
        <p:spPr>
          <a:xfrm>
            <a:off x="809625" y="139183"/>
            <a:ext cx="275272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92D050"/>
                </a:solidFill>
                <a:latin typeface="Arial Rounded MT Bold" panose="020F0704030504030204" pitchFamily="34" charset="0"/>
                <a:ea typeface="HY궁서B" panose="02030600000101010101" pitchFamily="18" charset="-127"/>
                <a:sym typeface="Arial"/>
              </a:rPr>
              <a:t>03. </a:t>
            </a:r>
            <a:r>
              <a:rPr lang="en-US" sz="1800" dirty="0">
                <a:solidFill>
                  <a:srgbClr val="92D050"/>
                </a:solidFill>
                <a:latin typeface="Arial Rounded MT Bold" panose="020F0704030504030204" pitchFamily="34" charset="0"/>
                <a:ea typeface="HY궁서B" panose="02030600000101010101" pitchFamily="18" charset="-127"/>
              </a:rPr>
              <a:t>Project process</a:t>
            </a:r>
            <a:endParaRPr sz="1800" dirty="0">
              <a:solidFill>
                <a:srgbClr val="92D050"/>
              </a:solidFill>
              <a:latin typeface="Arial Rounded MT Bold" panose="020F0704030504030204" pitchFamily="34" charset="0"/>
              <a:ea typeface="HY궁서B" panose="02030600000101010101" pitchFamily="18" charset="-127"/>
              <a:sym typeface="Arial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68ABA62-F287-475B-893C-5595949DE17A}"/>
              </a:ext>
            </a:extLst>
          </p:cNvPr>
          <p:cNvSpPr txBox="1"/>
          <p:nvPr/>
        </p:nvSpPr>
        <p:spPr>
          <a:xfrm>
            <a:off x="544285" y="802099"/>
            <a:ext cx="47772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3600">
                <a:latin typeface="Arial Rounded MT Bold" panose="020F0704030504030204" pitchFamily="34" charset="0"/>
                <a:ea typeface="나눔스퀘어라운드 Bold" panose="020B0600000101010101" pitchFamily="50" charset="-127"/>
              </a:defRPr>
            </a:lvl1pPr>
          </a:lstStyle>
          <a:p>
            <a:r>
              <a:rPr lang="en-US" altLang="ko-KR" dirty="0"/>
              <a:t>2) GUI Programming</a:t>
            </a:r>
            <a:endParaRPr lang="ko-KR" altLang="en-US" dirty="0"/>
          </a:p>
        </p:txBody>
      </p:sp>
      <p:pic>
        <p:nvPicPr>
          <p:cNvPr id="14" name="image148.png">
            <a:extLst>
              <a:ext uri="{FF2B5EF4-FFF2-40B4-BE49-F238E27FC236}">
                <a16:creationId xmlns:a16="http://schemas.microsoft.com/office/drawing/2014/main" id="{1930705E-612B-4B0A-8388-7419FC96F6E4}"/>
              </a:ext>
            </a:extLst>
          </p:cNvPr>
          <p:cNvPicPr/>
          <p:nvPr/>
        </p:nvPicPr>
        <p:blipFill>
          <a:blip r:embed="rId5"/>
          <a:srcRect/>
          <a:stretch>
            <a:fillRect/>
          </a:stretch>
        </p:blipFill>
        <p:spPr>
          <a:xfrm>
            <a:off x="7907467" y="2040948"/>
            <a:ext cx="2661920" cy="2552700"/>
          </a:xfrm>
          <a:prstGeom prst="rect">
            <a:avLst/>
          </a:prstGeom>
          <a:ln w="31750">
            <a:solidFill>
              <a:schemeClr val="tx1"/>
            </a:solidFill>
          </a:ln>
        </p:spPr>
      </p:pic>
      <p:pic>
        <p:nvPicPr>
          <p:cNvPr id="15" name="image118.png">
            <a:extLst>
              <a:ext uri="{FF2B5EF4-FFF2-40B4-BE49-F238E27FC236}">
                <a16:creationId xmlns:a16="http://schemas.microsoft.com/office/drawing/2014/main" id="{90381625-CA37-4439-A807-97A5DE336E2C}"/>
              </a:ext>
            </a:extLst>
          </p:cNvPr>
          <p:cNvPicPr/>
          <p:nvPr/>
        </p:nvPicPr>
        <p:blipFill>
          <a:blip r:embed="rId6"/>
          <a:srcRect/>
          <a:stretch>
            <a:fillRect/>
          </a:stretch>
        </p:blipFill>
        <p:spPr>
          <a:xfrm>
            <a:off x="8719577" y="3626568"/>
            <a:ext cx="2667000" cy="2505710"/>
          </a:xfrm>
          <a:prstGeom prst="rect">
            <a:avLst/>
          </a:prstGeom>
          <a:ln w="31750">
            <a:solidFill>
              <a:schemeClr val="tx1"/>
            </a:solidFill>
          </a:ln>
        </p:spPr>
      </p:pic>
      <p:pic>
        <p:nvPicPr>
          <p:cNvPr id="21" name="image76.png">
            <a:extLst>
              <a:ext uri="{FF2B5EF4-FFF2-40B4-BE49-F238E27FC236}">
                <a16:creationId xmlns:a16="http://schemas.microsoft.com/office/drawing/2014/main" id="{EBBAB4E9-1BE9-4A6C-87C0-2EBAD5343AE2}"/>
              </a:ext>
            </a:extLst>
          </p:cNvPr>
          <p:cNvPicPr/>
          <p:nvPr/>
        </p:nvPicPr>
        <p:blipFill>
          <a:blip r:embed="rId7"/>
          <a:srcRect/>
          <a:stretch>
            <a:fillRect/>
          </a:stretch>
        </p:blipFill>
        <p:spPr>
          <a:xfrm>
            <a:off x="9119365" y="733859"/>
            <a:ext cx="2900045" cy="2400300"/>
          </a:xfrm>
          <a:prstGeom prst="rect">
            <a:avLst/>
          </a:prstGeom>
          <a:ln w="317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486964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68ED3275-DDB1-4365-9B16-2D79104A02F7}"/>
              </a:ext>
            </a:extLst>
          </p:cNvPr>
          <p:cNvSpPr/>
          <p:nvPr/>
        </p:nvSpPr>
        <p:spPr>
          <a:xfrm>
            <a:off x="337457" y="802099"/>
            <a:ext cx="2752725" cy="431713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궁서B" panose="02030600000101010101" pitchFamily="18" charset="-127"/>
            </a:endParaRPr>
          </a:p>
        </p:txBody>
      </p:sp>
      <p:cxnSp>
        <p:nvCxnSpPr>
          <p:cNvPr id="96" name="Google Shape;96;p14"/>
          <p:cNvCxnSpPr/>
          <p:nvPr/>
        </p:nvCxnSpPr>
        <p:spPr>
          <a:xfrm>
            <a:off x="0" y="323849"/>
            <a:ext cx="809625" cy="0"/>
          </a:xfrm>
          <a:prstGeom prst="straightConnector1">
            <a:avLst/>
          </a:prstGeom>
          <a:ln w="50800">
            <a:headEnd type="none" w="sm" len="sm"/>
            <a:tailEnd type="none" w="sm" len="sm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7" name="Google Shape;97;p14"/>
          <p:cNvCxnSpPr>
            <a:cxnSpLocks/>
          </p:cNvCxnSpPr>
          <p:nvPr/>
        </p:nvCxnSpPr>
        <p:spPr>
          <a:xfrm>
            <a:off x="3174124" y="323849"/>
            <a:ext cx="9048094" cy="0"/>
          </a:xfrm>
          <a:prstGeom prst="straightConnector1">
            <a:avLst/>
          </a:prstGeom>
          <a:ln w="50800">
            <a:solidFill>
              <a:schemeClr val="accent6">
                <a:shade val="95000"/>
                <a:satMod val="105000"/>
              </a:schemeClr>
            </a:solidFill>
            <a:headEnd type="none" w="sm" len="sm"/>
            <a:tailEnd type="none" w="sm" len="sm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9" name="Google Shape;99;p14"/>
          <p:cNvCxnSpPr/>
          <p:nvPr/>
        </p:nvCxnSpPr>
        <p:spPr>
          <a:xfrm>
            <a:off x="0" y="6677025"/>
            <a:ext cx="10569388" cy="0"/>
          </a:xfrm>
          <a:prstGeom prst="straightConnector1">
            <a:avLst/>
          </a:prstGeom>
          <a:ln w="50800">
            <a:headEnd type="none" w="sm" len="sm"/>
            <a:tailEnd type="none" w="sm" len="sm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108" name="Google Shape;108;p14" descr="그리기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43907" y="6310746"/>
            <a:ext cx="1485340" cy="44681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58;p18">
            <a:extLst>
              <a:ext uri="{FF2B5EF4-FFF2-40B4-BE49-F238E27FC236}">
                <a16:creationId xmlns:a16="http://schemas.microsoft.com/office/drawing/2014/main" id="{74CA589C-7A5A-4225-8F7B-E47FD039E86E}"/>
              </a:ext>
            </a:extLst>
          </p:cNvPr>
          <p:cNvSpPr txBox="1"/>
          <p:nvPr/>
        </p:nvSpPr>
        <p:spPr>
          <a:xfrm>
            <a:off x="809625" y="139183"/>
            <a:ext cx="275272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92D050"/>
                </a:solidFill>
                <a:latin typeface="Arial Rounded MT Bold" panose="020F0704030504030204" pitchFamily="34" charset="0"/>
                <a:ea typeface="HY궁서B" panose="02030600000101010101" pitchFamily="18" charset="-127"/>
                <a:sym typeface="Arial"/>
              </a:rPr>
              <a:t>03. </a:t>
            </a:r>
            <a:r>
              <a:rPr lang="en-US" sz="1800" dirty="0">
                <a:solidFill>
                  <a:srgbClr val="92D050"/>
                </a:solidFill>
                <a:latin typeface="Arial Rounded MT Bold" panose="020F0704030504030204" pitchFamily="34" charset="0"/>
                <a:ea typeface="HY궁서B" panose="02030600000101010101" pitchFamily="18" charset="-127"/>
              </a:rPr>
              <a:t>Project process</a:t>
            </a:r>
            <a:endParaRPr sz="1800" dirty="0">
              <a:solidFill>
                <a:srgbClr val="92D050"/>
              </a:solidFill>
              <a:latin typeface="Arial Rounded MT Bold" panose="020F0704030504030204" pitchFamily="34" charset="0"/>
              <a:ea typeface="HY궁서B" panose="02030600000101010101" pitchFamily="18" charset="-127"/>
              <a:sym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903EC4A-AC54-4779-8F19-573953F3980C}"/>
              </a:ext>
            </a:extLst>
          </p:cNvPr>
          <p:cNvSpPr txBox="1"/>
          <p:nvPr/>
        </p:nvSpPr>
        <p:spPr>
          <a:xfrm>
            <a:off x="557049" y="843409"/>
            <a:ext cx="42761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HY견고딕" panose="02030600000101010101" pitchFamily="18" charset="-127"/>
                <a:ea typeface="HY견고딕" panose="02030600000101010101" pitchFamily="18" charset="-127"/>
              </a:rPr>
              <a:t>3) Image Processing</a:t>
            </a:r>
            <a:endParaRPr lang="ko-KR" altLang="en-US" sz="28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1AA2CAD-C4B8-4321-87E9-129533008A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4073" y="1962857"/>
            <a:ext cx="2789157" cy="2797846"/>
          </a:xfrm>
          <a:prstGeom prst="rect">
            <a:avLst/>
          </a:prstGeom>
          <a:effectLst>
            <a:softEdge rad="101600"/>
          </a:effec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57DA088-8074-4ECD-AB6B-3596E05784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4694" y="1366629"/>
            <a:ext cx="5097189" cy="4717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0179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반돌이s 라즈베리파이 강좌 : 라즈비안의 기능 -2- : 네이버 블로그">
            <a:extLst>
              <a:ext uri="{FF2B5EF4-FFF2-40B4-BE49-F238E27FC236}">
                <a16:creationId xmlns:a16="http://schemas.microsoft.com/office/drawing/2014/main" id="{1FEDEBE0-BAEE-40B2-B221-29E4F0585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4405" y="968258"/>
            <a:ext cx="3190546" cy="2532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6" name="Google Shape;96;p14"/>
          <p:cNvCxnSpPr/>
          <p:nvPr/>
        </p:nvCxnSpPr>
        <p:spPr>
          <a:xfrm>
            <a:off x="0" y="323849"/>
            <a:ext cx="809625" cy="0"/>
          </a:xfrm>
          <a:prstGeom prst="straightConnector1">
            <a:avLst/>
          </a:prstGeom>
          <a:ln w="50800">
            <a:headEnd type="none" w="sm" len="sm"/>
            <a:tailEnd type="none" w="sm" len="sm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7" name="Google Shape;97;p14"/>
          <p:cNvCxnSpPr>
            <a:cxnSpLocks/>
          </p:cNvCxnSpPr>
          <p:nvPr/>
        </p:nvCxnSpPr>
        <p:spPr>
          <a:xfrm>
            <a:off x="3174124" y="323849"/>
            <a:ext cx="9048094" cy="0"/>
          </a:xfrm>
          <a:prstGeom prst="straightConnector1">
            <a:avLst/>
          </a:prstGeom>
          <a:ln w="50800">
            <a:solidFill>
              <a:schemeClr val="accent6">
                <a:shade val="95000"/>
                <a:satMod val="105000"/>
              </a:schemeClr>
            </a:solidFill>
            <a:headEnd type="none" w="sm" len="sm"/>
            <a:tailEnd type="none" w="sm" len="sm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9" name="Google Shape;99;p14"/>
          <p:cNvCxnSpPr/>
          <p:nvPr/>
        </p:nvCxnSpPr>
        <p:spPr>
          <a:xfrm>
            <a:off x="0" y="6677025"/>
            <a:ext cx="10569388" cy="0"/>
          </a:xfrm>
          <a:prstGeom prst="straightConnector1">
            <a:avLst/>
          </a:prstGeom>
          <a:ln w="50800">
            <a:headEnd type="none" w="sm" len="sm"/>
            <a:tailEnd type="none" w="sm" len="sm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108" name="Google Shape;108;p14" descr="그리기이(가) 표시된 사진&#10;&#10;자동 생성된 설명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643907" y="6310746"/>
            <a:ext cx="1485340" cy="44681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58;p18">
            <a:extLst>
              <a:ext uri="{FF2B5EF4-FFF2-40B4-BE49-F238E27FC236}">
                <a16:creationId xmlns:a16="http://schemas.microsoft.com/office/drawing/2014/main" id="{74CA589C-7A5A-4225-8F7B-E47FD039E86E}"/>
              </a:ext>
            </a:extLst>
          </p:cNvPr>
          <p:cNvSpPr txBox="1"/>
          <p:nvPr/>
        </p:nvSpPr>
        <p:spPr>
          <a:xfrm>
            <a:off x="809625" y="139183"/>
            <a:ext cx="275272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92D050"/>
                </a:solidFill>
                <a:latin typeface="Arial Rounded MT Bold" panose="020F0704030504030204" pitchFamily="34" charset="0"/>
                <a:ea typeface="HY궁서B" panose="02030600000101010101" pitchFamily="18" charset="-127"/>
                <a:sym typeface="Arial"/>
              </a:rPr>
              <a:t>03. </a:t>
            </a:r>
            <a:r>
              <a:rPr lang="en-US" sz="1800" dirty="0">
                <a:solidFill>
                  <a:srgbClr val="92D050"/>
                </a:solidFill>
                <a:latin typeface="Arial Rounded MT Bold" panose="020F0704030504030204" pitchFamily="34" charset="0"/>
                <a:ea typeface="HY궁서B" panose="02030600000101010101" pitchFamily="18" charset="-127"/>
              </a:rPr>
              <a:t>Project process</a:t>
            </a:r>
            <a:endParaRPr sz="1800" dirty="0">
              <a:solidFill>
                <a:srgbClr val="92D050"/>
              </a:solidFill>
              <a:latin typeface="Arial Rounded MT Bold" panose="020F0704030504030204" pitchFamily="34" charset="0"/>
              <a:ea typeface="HY궁서B" panose="02030600000101010101" pitchFamily="18" charset="-127"/>
              <a:sym typeface="Arial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50A2838-4638-4F7F-9B68-92E1E80C64AC}"/>
              </a:ext>
            </a:extLst>
          </p:cNvPr>
          <p:cNvSpPr/>
          <p:nvPr/>
        </p:nvSpPr>
        <p:spPr>
          <a:xfrm>
            <a:off x="337457" y="802099"/>
            <a:ext cx="2752725" cy="431713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궁서B" panose="0203060000010101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903EC4A-AC54-4779-8F19-573953F3980C}"/>
              </a:ext>
            </a:extLst>
          </p:cNvPr>
          <p:cNvSpPr txBox="1"/>
          <p:nvPr/>
        </p:nvSpPr>
        <p:spPr>
          <a:xfrm>
            <a:off x="557049" y="843409"/>
            <a:ext cx="37732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HY견고딕" panose="02030600000101010101" pitchFamily="18" charset="-127"/>
                <a:ea typeface="HY견고딕" panose="02030600000101010101" pitchFamily="18" charset="-127"/>
              </a:rPr>
              <a:t>3) Raspberry Pi</a:t>
            </a:r>
            <a:endParaRPr lang="ko-KR" altLang="en-US" sz="28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11" name="image81.png">
            <a:extLst>
              <a:ext uri="{FF2B5EF4-FFF2-40B4-BE49-F238E27FC236}">
                <a16:creationId xmlns:a16="http://schemas.microsoft.com/office/drawing/2014/main" id="{B290BA54-1194-4CA9-BD6E-EAB5DE5BCC63}"/>
              </a:ext>
            </a:extLst>
          </p:cNvPr>
          <p:cNvPicPr/>
          <p:nvPr/>
        </p:nvPicPr>
        <p:blipFill>
          <a:blip r:embed="rId5"/>
          <a:srcRect/>
          <a:stretch>
            <a:fillRect/>
          </a:stretch>
        </p:blipFill>
        <p:spPr>
          <a:xfrm>
            <a:off x="809625" y="1761975"/>
            <a:ext cx="4052832" cy="2515695"/>
          </a:xfrm>
          <a:prstGeom prst="rect">
            <a:avLst/>
          </a:prstGeom>
          <a:ln/>
        </p:spPr>
      </p:pic>
      <p:pic>
        <p:nvPicPr>
          <p:cNvPr id="12" name="image50.png">
            <a:extLst>
              <a:ext uri="{FF2B5EF4-FFF2-40B4-BE49-F238E27FC236}">
                <a16:creationId xmlns:a16="http://schemas.microsoft.com/office/drawing/2014/main" id="{079073A1-381F-41C2-828C-D321628E0F0A}"/>
              </a:ext>
            </a:extLst>
          </p:cNvPr>
          <p:cNvPicPr/>
          <p:nvPr/>
        </p:nvPicPr>
        <p:blipFill>
          <a:blip r:embed="rId6"/>
          <a:srcRect/>
          <a:stretch>
            <a:fillRect/>
          </a:stretch>
        </p:blipFill>
        <p:spPr>
          <a:xfrm>
            <a:off x="4522076" y="2788278"/>
            <a:ext cx="4114800" cy="2978785"/>
          </a:xfrm>
          <a:prstGeom prst="rect">
            <a:avLst/>
          </a:prstGeom>
          <a:ln/>
          <a:effectLst>
            <a:softEdge rad="88900"/>
          </a:effectLst>
        </p:spPr>
      </p:pic>
    </p:spTree>
    <p:extLst>
      <p:ext uri="{BB962C8B-B14F-4D97-AF65-F5344CB8AC3E}">
        <p14:creationId xmlns:p14="http://schemas.microsoft.com/office/powerpoint/2010/main" val="40591436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E584AF9-6E9C-4E1E-9311-5D98B7AE79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-120735" y="0"/>
            <a:ext cx="12523750" cy="8349167"/>
          </a:xfrm>
          <a:prstGeom prst="rect">
            <a:avLst/>
          </a:prstGeom>
        </p:spPr>
      </p:pic>
      <p:sp>
        <p:nvSpPr>
          <p:cNvPr id="182" name="Google Shape;182;p20"/>
          <p:cNvSpPr/>
          <p:nvPr/>
        </p:nvSpPr>
        <p:spPr>
          <a:xfrm>
            <a:off x="-1" y="0"/>
            <a:ext cx="9086851" cy="6857990"/>
          </a:xfrm>
          <a:prstGeom prst="rect">
            <a:avLst/>
          </a:prstGeom>
          <a:solidFill>
            <a:schemeClr val="dk1">
              <a:alpha val="4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3" name="Google Shape;183;p20"/>
          <p:cNvSpPr/>
          <p:nvPr/>
        </p:nvSpPr>
        <p:spPr>
          <a:xfrm>
            <a:off x="422168" y="847718"/>
            <a:ext cx="5972197" cy="2257425"/>
          </a:xfrm>
          <a:prstGeom prst="rect">
            <a:avLst/>
          </a:prstGeom>
          <a:noFill/>
          <a:ln w="1016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4" name="Google Shape;184;p20"/>
          <p:cNvSpPr/>
          <p:nvPr/>
        </p:nvSpPr>
        <p:spPr>
          <a:xfrm>
            <a:off x="-1" y="723889"/>
            <a:ext cx="6073860" cy="2505085"/>
          </a:xfrm>
          <a:prstGeom prst="rect">
            <a:avLst/>
          </a:prstGeom>
          <a:solidFill>
            <a:srgbClr val="92D050">
              <a:alpha val="8470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5" name="Google Shape;185;p20"/>
          <p:cNvSpPr txBox="1"/>
          <p:nvPr/>
        </p:nvSpPr>
        <p:spPr>
          <a:xfrm>
            <a:off x="50879" y="1460824"/>
            <a:ext cx="59721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en-US" sz="3200" b="1" dirty="0">
                <a:solidFill>
                  <a:schemeClr val="lt1"/>
                </a:solidFill>
                <a:latin typeface="Arial Rounded MT Bold" panose="020F0704030504030204" pitchFamily="34" charset="0"/>
                <a:ea typeface="HY궁서B" panose="02030600000101010101" pitchFamily="18" charset="-127"/>
                <a:sym typeface="Arial"/>
              </a:rPr>
              <a:t>04. Execution Results </a:t>
            </a:r>
          </a:p>
          <a:p>
            <a:pPr lvl="0" algn="ctr"/>
            <a:r>
              <a:rPr lang="en-US" sz="3200" b="1" dirty="0">
                <a:solidFill>
                  <a:schemeClr val="lt1"/>
                </a:solidFill>
                <a:latin typeface="Arial Rounded MT Bold" panose="020F0704030504030204" pitchFamily="34" charset="0"/>
                <a:ea typeface="HY궁서B" panose="02030600000101010101" pitchFamily="18" charset="-127"/>
                <a:sym typeface="Arial"/>
              </a:rPr>
              <a:t>and Contents</a:t>
            </a:r>
            <a:endParaRPr sz="1200" dirty="0">
              <a:latin typeface="Arial Rounded MT Bold" panose="020F0704030504030204" pitchFamily="34" charset="0"/>
              <a:ea typeface="HY궁서B" panose="02030600000101010101" pitchFamily="18" charset="-127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6" name="Google Shape;96;p14"/>
          <p:cNvCxnSpPr/>
          <p:nvPr/>
        </p:nvCxnSpPr>
        <p:spPr>
          <a:xfrm>
            <a:off x="0" y="323849"/>
            <a:ext cx="809625" cy="0"/>
          </a:xfrm>
          <a:prstGeom prst="straightConnector1">
            <a:avLst/>
          </a:prstGeom>
          <a:ln w="50800">
            <a:headEnd type="none" w="sm" len="sm"/>
            <a:tailEnd type="none" w="sm" len="sm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7" name="Google Shape;97;p14"/>
          <p:cNvCxnSpPr>
            <a:cxnSpLocks/>
          </p:cNvCxnSpPr>
          <p:nvPr/>
        </p:nvCxnSpPr>
        <p:spPr>
          <a:xfrm>
            <a:off x="4958080" y="323849"/>
            <a:ext cx="7233658" cy="0"/>
          </a:xfrm>
          <a:prstGeom prst="straightConnector1">
            <a:avLst/>
          </a:prstGeom>
          <a:ln w="50800">
            <a:solidFill>
              <a:schemeClr val="accent6">
                <a:shade val="95000"/>
                <a:satMod val="105000"/>
              </a:schemeClr>
            </a:solidFill>
            <a:headEnd type="none" w="sm" len="sm"/>
            <a:tailEnd type="none" w="sm" len="sm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9" name="Google Shape;99;p14"/>
          <p:cNvCxnSpPr/>
          <p:nvPr/>
        </p:nvCxnSpPr>
        <p:spPr>
          <a:xfrm>
            <a:off x="0" y="6677025"/>
            <a:ext cx="10569388" cy="0"/>
          </a:xfrm>
          <a:prstGeom prst="straightConnector1">
            <a:avLst/>
          </a:prstGeom>
          <a:ln w="50800">
            <a:headEnd type="none" w="sm" len="sm"/>
            <a:tailEnd type="none" w="sm" len="sm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108" name="Google Shape;108;p14" descr="그리기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43907" y="6310746"/>
            <a:ext cx="1485340" cy="44681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58;p18">
            <a:extLst>
              <a:ext uri="{FF2B5EF4-FFF2-40B4-BE49-F238E27FC236}">
                <a16:creationId xmlns:a16="http://schemas.microsoft.com/office/drawing/2014/main" id="{74CA589C-7A5A-4225-8F7B-E47FD039E86E}"/>
              </a:ext>
            </a:extLst>
          </p:cNvPr>
          <p:cNvSpPr txBox="1"/>
          <p:nvPr/>
        </p:nvSpPr>
        <p:spPr>
          <a:xfrm>
            <a:off x="809625" y="106526"/>
            <a:ext cx="414845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92D050"/>
                </a:solidFill>
                <a:latin typeface="Arial Rounded MT Bold" panose="020F0704030504030204" pitchFamily="34" charset="0"/>
                <a:ea typeface="HY궁서B" panose="02030600000101010101" pitchFamily="18" charset="-127"/>
                <a:sym typeface="Arial"/>
              </a:rPr>
              <a:t>04. </a:t>
            </a:r>
            <a:r>
              <a:rPr lang="en-US" sz="1800" dirty="0">
                <a:solidFill>
                  <a:srgbClr val="92D050"/>
                </a:solidFill>
                <a:latin typeface="Arial Rounded MT Bold" panose="020F0704030504030204" pitchFamily="34" charset="0"/>
                <a:ea typeface="HY궁서B" panose="02030600000101010101" pitchFamily="18" charset="-127"/>
              </a:rPr>
              <a:t>Execution Results and Contents</a:t>
            </a:r>
            <a:endParaRPr sz="1800" dirty="0">
              <a:solidFill>
                <a:srgbClr val="92D050"/>
              </a:solidFill>
              <a:latin typeface="Arial Rounded MT Bold" panose="020F0704030504030204" pitchFamily="34" charset="0"/>
              <a:ea typeface="HY궁서B" panose="02030600000101010101" pitchFamily="18" charset="-127"/>
              <a:sym typeface="Arial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DD28EC8-C2CD-4CB5-9150-C8A3F2F82C39}"/>
              </a:ext>
            </a:extLst>
          </p:cNvPr>
          <p:cNvSpPr/>
          <p:nvPr/>
        </p:nvSpPr>
        <p:spPr>
          <a:xfrm>
            <a:off x="337457" y="802099"/>
            <a:ext cx="3476625" cy="431713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궁서B" panose="02030600000101010101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90FCD69-9AAF-40B7-B758-E289E6FE43EE}"/>
              </a:ext>
            </a:extLst>
          </p:cNvPr>
          <p:cNvSpPr txBox="1"/>
          <p:nvPr/>
        </p:nvSpPr>
        <p:spPr>
          <a:xfrm>
            <a:off x="544285" y="802099"/>
            <a:ext cx="42675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Arial Rounded MT Bold" panose="020F0704030504030204" pitchFamily="34" charset="0"/>
                <a:ea typeface="나눔스퀘어라운드 Bold" panose="020B0600000101010101" pitchFamily="50" charset="-127"/>
              </a:rPr>
              <a:t>1) </a:t>
            </a:r>
            <a:r>
              <a:rPr lang="en-US" altLang="ko-KR" sz="3200" b="1" dirty="0">
                <a:latin typeface="Arial Rounded MT Bold" panose="020F0704030504030204" pitchFamily="34" charset="0"/>
                <a:ea typeface="나눔스퀘어라운드 Bold" panose="020B0600000101010101" pitchFamily="50" charset="-127"/>
              </a:rPr>
              <a:t>Image Processing</a:t>
            </a:r>
            <a:endParaRPr lang="ko-KR" altLang="en-US" sz="3200" dirty="0">
              <a:latin typeface="Arial Rounded MT Bold" panose="020F0704030504030204" pitchFamily="34" charset="0"/>
              <a:ea typeface="나눔스퀘어라운드 Bold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11FD23D-726B-4127-8B04-DE5F8B9E1E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6914" y="1712061"/>
            <a:ext cx="9358171" cy="4259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698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6" name="Google Shape;96;p14"/>
          <p:cNvCxnSpPr/>
          <p:nvPr/>
        </p:nvCxnSpPr>
        <p:spPr>
          <a:xfrm>
            <a:off x="0" y="323849"/>
            <a:ext cx="809625" cy="0"/>
          </a:xfrm>
          <a:prstGeom prst="straightConnector1">
            <a:avLst/>
          </a:prstGeom>
          <a:ln w="50800">
            <a:headEnd type="none" w="sm" len="sm"/>
            <a:tailEnd type="none" w="sm" len="sm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7" name="Google Shape;97;p14"/>
          <p:cNvCxnSpPr>
            <a:cxnSpLocks/>
          </p:cNvCxnSpPr>
          <p:nvPr/>
        </p:nvCxnSpPr>
        <p:spPr>
          <a:xfrm>
            <a:off x="4958080" y="323849"/>
            <a:ext cx="7233658" cy="0"/>
          </a:xfrm>
          <a:prstGeom prst="straightConnector1">
            <a:avLst/>
          </a:prstGeom>
          <a:ln w="50800">
            <a:solidFill>
              <a:schemeClr val="accent6">
                <a:shade val="95000"/>
                <a:satMod val="105000"/>
              </a:schemeClr>
            </a:solidFill>
            <a:headEnd type="none" w="sm" len="sm"/>
            <a:tailEnd type="none" w="sm" len="sm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9" name="Google Shape;99;p14"/>
          <p:cNvCxnSpPr/>
          <p:nvPr/>
        </p:nvCxnSpPr>
        <p:spPr>
          <a:xfrm>
            <a:off x="0" y="6677025"/>
            <a:ext cx="10569388" cy="0"/>
          </a:xfrm>
          <a:prstGeom prst="straightConnector1">
            <a:avLst/>
          </a:prstGeom>
          <a:ln w="50800">
            <a:headEnd type="none" w="sm" len="sm"/>
            <a:tailEnd type="none" w="sm" len="sm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108" name="Google Shape;108;p14" descr="그리기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43907" y="6310746"/>
            <a:ext cx="1485340" cy="44681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58;p18">
            <a:extLst>
              <a:ext uri="{FF2B5EF4-FFF2-40B4-BE49-F238E27FC236}">
                <a16:creationId xmlns:a16="http://schemas.microsoft.com/office/drawing/2014/main" id="{74CA589C-7A5A-4225-8F7B-E47FD039E86E}"/>
              </a:ext>
            </a:extLst>
          </p:cNvPr>
          <p:cNvSpPr txBox="1"/>
          <p:nvPr/>
        </p:nvSpPr>
        <p:spPr>
          <a:xfrm>
            <a:off x="809625" y="106526"/>
            <a:ext cx="414845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92D050"/>
                </a:solidFill>
                <a:latin typeface="Arial Rounded MT Bold" panose="020F0704030504030204" pitchFamily="34" charset="0"/>
                <a:ea typeface="HY궁서B" panose="02030600000101010101" pitchFamily="18" charset="-127"/>
                <a:sym typeface="Arial"/>
              </a:rPr>
              <a:t>04. </a:t>
            </a:r>
            <a:r>
              <a:rPr lang="en-US" sz="1800" dirty="0">
                <a:solidFill>
                  <a:srgbClr val="92D050"/>
                </a:solidFill>
                <a:latin typeface="Arial Rounded MT Bold" panose="020F0704030504030204" pitchFamily="34" charset="0"/>
                <a:ea typeface="HY궁서B" panose="02030600000101010101" pitchFamily="18" charset="-127"/>
              </a:rPr>
              <a:t>Execution Results and Contents</a:t>
            </a:r>
            <a:endParaRPr sz="1800" dirty="0">
              <a:solidFill>
                <a:srgbClr val="92D050"/>
              </a:solidFill>
              <a:latin typeface="Arial Rounded MT Bold" panose="020F0704030504030204" pitchFamily="34" charset="0"/>
              <a:ea typeface="HY궁서B" panose="02030600000101010101" pitchFamily="18" charset="-127"/>
              <a:sym typeface="Arial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DD28EC8-C2CD-4CB5-9150-C8A3F2F82C39}"/>
              </a:ext>
            </a:extLst>
          </p:cNvPr>
          <p:cNvSpPr/>
          <p:nvPr/>
        </p:nvSpPr>
        <p:spPr>
          <a:xfrm>
            <a:off x="337457" y="802099"/>
            <a:ext cx="3476625" cy="431713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궁서B" panose="02030600000101010101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90FCD69-9AAF-40B7-B758-E289E6FE43EE}"/>
              </a:ext>
            </a:extLst>
          </p:cNvPr>
          <p:cNvSpPr txBox="1"/>
          <p:nvPr/>
        </p:nvSpPr>
        <p:spPr>
          <a:xfrm>
            <a:off x="544285" y="802099"/>
            <a:ext cx="42675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Arial Rounded MT Bold" panose="020F0704030504030204" pitchFamily="34" charset="0"/>
                <a:ea typeface="나눔스퀘어라운드 Bold" panose="020B0600000101010101" pitchFamily="50" charset="-127"/>
              </a:rPr>
              <a:t>1) </a:t>
            </a:r>
            <a:r>
              <a:rPr lang="en-US" altLang="ko-KR" sz="3200" b="1" dirty="0">
                <a:latin typeface="Arial Rounded MT Bold" panose="020F0704030504030204" pitchFamily="34" charset="0"/>
                <a:ea typeface="나눔스퀘어라운드 Bold" panose="020B0600000101010101" pitchFamily="50" charset="-127"/>
              </a:rPr>
              <a:t>Image Processing</a:t>
            </a:r>
            <a:endParaRPr lang="ko-KR" altLang="en-US" sz="3200" dirty="0">
              <a:latin typeface="Arial Rounded MT Bold" panose="020F0704030504030204" pitchFamily="34" charset="0"/>
              <a:ea typeface="나눔스퀘어라운드 Bold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ACB7CC2-DB67-41F2-917E-7158F217CF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9307" y="1790299"/>
            <a:ext cx="4583566" cy="397571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D3E4BCA-EF65-4AAA-80B0-2014B31CC3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3097" y="1790299"/>
            <a:ext cx="4932511" cy="3975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938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6" name="Google Shape;96;p14"/>
          <p:cNvCxnSpPr/>
          <p:nvPr/>
        </p:nvCxnSpPr>
        <p:spPr>
          <a:xfrm>
            <a:off x="0" y="323849"/>
            <a:ext cx="809625" cy="0"/>
          </a:xfrm>
          <a:prstGeom prst="straightConnector1">
            <a:avLst/>
          </a:prstGeom>
          <a:ln w="50800">
            <a:headEnd type="none" w="sm" len="sm"/>
            <a:tailEnd type="none" w="sm" len="sm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7" name="Google Shape;97;p14"/>
          <p:cNvCxnSpPr>
            <a:cxnSpLocks/>
            <a:stCxn id="98" idx="3"/>
          </p:cNvCxnSpPr>
          <p:nvPr/>
        </p:nvCxnSpPr>
        <p:spPr>
          <a:xfrm>
            <a:off x="3185652" y="323849"/>
            <a:ext cx="9006086" cy="0"/>
          </a:xfrm>
          <a:prstGeom prst="straightConnector1">
            <a:avLst/>
          </a:prstGeom>
          <a:ln w="50800">
            <a:solidFill>
              <a:schemeClr val="accent6">
                <a:shade val="95000"/>
                <a:satMod val="105000"/>
              </a:schemeClr>
            </a:solidFill>
            <a:headEnd type="none" w="sm" len="sm"/>
            <a:tailEnd type="none" w="sm" len="sm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9" name="Google Shape;99;p14"/>
          <p:cNvCxnSpPr/>
          <p:nvPr/>
        </p:nvCxnSpPr>
        <p:spPr>
          <a:xfrm>
            <a:off x="0" y="6677025"/>
            <a:ext cx="10569388" cy="0"/>
          </a:xfrm>
          <a:prstGeom prst="straightConnector1">
            <a:avLst/>
          </a:prstGeom>
          <a:ln w="50800">
            <a:headEnd type="none" w="sm" len="sm"/>
            <a:tailEnd type="none" w="sm" len="sm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98" name="Google Shape;98;p14"/>
          <p:cNvSpPr txBox="1"/>
          <p:nvPr/>
        </p:nvSpPr>
        <p:spPr>
          <a:xfrm>
            <a:off x="809625" y="139183"/>
            <a:ext cx="237602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92D050"/>
                </a:solidFill>
                <a:latin typeface="Arial Rounded MT Bold" panose="020F0704030504030204" pitchFamily="34" charset="0"/>
                <a:ea typeface="나눔스퀘어라운드 ExtraBold" panose="020B0600000101010101" pitchFamily="50" charset="-127"/>
                <a:sym typeface="Arial"/>
              </a:rPr>
              <a:t>A table of Contents</a:t>
            </a:r>
            <a:endParaRPr sz="1800" dirty="0">
              <a:solidFill>
                <a:srgbClr val="92D050"/>
              </a:solidFill>
              <a:latin typeface="Arial Rounded MT Bold" panose="020F0704030504030204" pitchFamily="34" charset="0"/>
              <a:ea typeface="나눔스퀘어라운드 ExtraBold" panose="020B0600000101010101" pitchFamily="50" charset="-127"/>
              <a:sym typeface="Arial"/>
            </a:endParaRPr>
          </a:p>
        </p:txBody>
      </p:sp>
      <p:sp>
        <p:nvSpPr>
          <p:cNvPr id="100" name="Google Shape;100;p14"/>
          <p:cNvSpPr/>
          <p:nvPr/>
        </p:nvSpPr>
        <p:spPr>
          <a:xfrm>
            <a:off x="713740" y="693181"/>
            <a:ext cx="885825" cy="885825"/>
          </a:xfrm>
          <a:prstGeom prst="rect">
            <a:avLst/>
          </a:prstGeom>
          <a:noFill/>
          <a:ln w="63500" cap="flat" cmpd="sng">
            <a:solidFill>
              <a:srgbClr val="92D05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92D050"/>
              </a:solidFill>
              <a:latin typeface="Arial Rounded MT Bold" panose="020F0704030504030204" pitchFamily="34" charset="0"/>
              <a:ea typeface="나눔스퀘어라운드 ExtraBold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101" name="Google Shape;101;p14"/>
          <p:cNvSpPr txBox="1"/>
          <p:nvPr/>
        </p:nvSpPr>
        <p:spPr>
          <a:xfrm>
            <a:off x="809625" y="879019"/>
            <a:ext cx="910943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rgbClr val="92D050"/>
                </a:solidFill>
                <a:latin typeface="Arial Rounded MT Bold" panose="020F0704030504030204" pitchFamily="34" charset="0"/>
                <a:ea typeface="나눔스퀘어라운드 ExtraBold" panose="020B0600000101010101" pitchFamily="50" charset="-127"/>
                <a:sym typeface="Arial"/>
              </a:rPr>
              <a:t>01</a:t>
            </a:r>
            <a:endParaRPr sz="3200" b="1" dirty="0">
              <a:solidFill>
                <a:srgbClr val="92D050"/>
              </a:solidFill>
              <a:latin typeface="Arial Rounded MT Bold" panose="020F0704030504030204" pitchFamily="34" charset="0"/>
              <a:ea typeface="나눔스퀘어라운드 ExtraBold" panose="020B0600000101010101" pitchFamily="50" charset="-127"/>
              <a:sym typeface="Arial"/>
            </a:endParaRPr>
          </a:p>
        </p:txBody>
      </p:sp>
      <p:sp>
        <p:nvSpPr>
          <p:cNvPr id="102" name="Google Shape;102;p14"/>
          <p:cNvSpPr/>
          <p:nvPr/>
        </p:nvSpPr>
        <p:spPr>
          <a:xfrm>
            <a:off x="713740" y="1817670"/>
            <a:ext cx="885825" cy="885825"/>
          </a:xfrm>
          <a:prstGeom prst="rect">
            <a:avLst/>
          </a:prstGeom>
          <a:noFill/>
          <a:ln w="63500" cap="flat" cmpd="sng">
            <a:solidFill>
              <a:srgbClr val="92D05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92D050"/>
              </a:solidFill>
              <a:latin typeface="Arial Rounded MT Bold" panose="020F0704030504030204" pitchFamily="34" charset="0"/>
              <a:ea typeface="나눔스퀘어라운드 ExtraBold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103" name="Google Shape;103;p14"/>
          <p:cNvSpPr txBox="1"/>
          <p:nvPr/>
        </p:nvSpPr>
        <p:spPr>
          <a:xfrm>
            <a:off x="809625" y="2013777"/>
            <a:ext cx="805806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rgbClr val="92D050"/>
                </a:solidFill>
                <a:latin typeface="Arial Rounded MT Bold" panose="020F0704030504030204" pitchFamily="34" charset="0"/>
                <a:ea typeface="나눔스퀘어라운드 ExtraBold" panose="020B0600000101010101" pitchFamily="50" charset="-127"/>
                <a:sym typeface="Arial"/>
              </a:rPr>
              <a:t>02</a:t>
            </a:r>
            <a:endParaRPr sz="3200" b="1" dirty="0">
              <a:solidFill>
                <a:srgbClr val="92D050"/>
              </a:solidFill>
              <a:latin typeface="Arial Rounded MT Bold" panose="020F0704030504030204" pitchFamily="34" charset="0"/>
              <a:ea typeface="나눔스퀘어라운드 ExtraBold" panose="020B0600000101010101" pitchFamily="50" charset="-127"/>
              <a:sym typeface="Arial"/>
            </a:endParaRPr>
          </a:p>
        </p:txBody>
      </p:sp>
      <p:sp>
        <p:nvSpPr>
          <p:cNvPr id="104" name="Google Shape;104;p14"/>
          <p:cNvSpPr/>
          <p:nvPr/>
        </p:nvSpPr>
        <p:spPr>
          <a:xfrm>
            <a:off x="713740" y="2929955"/>
            <a:ext cx="885825" cy="885825"/>
          </a:xfrm>
          <a:prstGeom prst="rect">
            <a:avLst/>
          </a:prstGeom>
          <a:noFill/>
          <a:ln w="63500" cap="flat" cmpd="sng">
            <a:solidFill>
              <a:srgbClr val="92D05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92D050"/>
              </a:solidFill>
              <a:latin typeface="Arial Rounded MT Bold" panose="020F0704030504030204" pitchFamily="34" charset="0"/>
              <a:ea typeface="나눔스퀘어라운드 ExtraBold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105" name="Google Shape;105;p14"/>
          <p:cNvSpPr txBox="1"/>
          <p:nvPr/>
        </p:nvSpPr>
        <p:spPr>
          <a:xfrm>
            <a:off x="806317" y="3100327"/>
            <a:ext cx="700669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rgbClr val="92D050"/>
                </a:solidFill>
                <a:latin typeface="Arial Rounded MT Bold" panose="020F0704030504030204" pitchFamily="34" charset="0"/>
                <a:ea typeface="나눔스퀘어라운드 ExtraBold" panose="020B0600000101010101" pitchFamily="50" charset="-127"/>
                <a:sym typeface="Arial"/>
              </a:rPr>
              <a:t>03</a:t>
            </a:r>
            <a:endParaRPr sz="3200" b="1" dirty="0">
              <a:solidFill>
                <a:srgbClr val="92D050"/>
              </a:solidFill>
              <a:latin typeface="Arial Rounded MT Bold" panose="020F0704030504030204" pitchFamily="34" charset="0"/>
              <a:ea typeface="나눔스퀘어라운드 ExtraBold" panose="020B0600000101010101" pitchFamily="50" charset="-127"/>
              <a:sym typeface="Arial"/>
            </a:endParaRPr>
          </a:p>
        </p:txBody>
      </p:sp>
      <p:sp>
        <p:nvSpPr>
          <p:cNvPr id="106" name="Google Shape;106;p14"/>
          <p:cNvSpPr/>
          <p:nvPr/>
        </p:nvSpPr>
        <p:spPr>
          <a:xfrm>
            <a:off x="713740" y="4042240"/>
            <a:ext cx="885825" cy="885825"/>
          </a:xfrm>
          <a:prstGeom prst="rect">
            <a:avLst/>
          </a:prstGeom>
          <a:noFill/>
          <a:ln w="63500" cap="flat" cmpd="sng">
            <a:solidFill>
              <a:srgbClr val="92D05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92D050"/>
              </a:solidFill>
              <a:latin typeface="Arial Rounded MT Bold" panose="020F0704030504030204" pitchFamily="34" charset="0"/>
              <a:ea typeface="나눔스퀘어라운드 ExtraBold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107" name="Google Shape;107;p14"/>
          <p:cNvSpPr txBox="1"/>
          <p:nvPr/>
        </p:nvSpPr>
        <p:spPr>
          <a:xfrm>
            <a:off x="806317" y="4238406"/>
            <a:ext cx="805806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rgbClr val="92D050"/>
                </a:solidFill>
                <a:latin typeface="Arial Rounded MT Bold" panose="020F0704030504030204" pitchFamily="34" charset="0"/>
                <a:ea typeface="나눔스퀘어라운드 ExtraBold" panose="020B0600000101010101" pitchFamily="50" charset="-127"/>
                <a:sym typeface="Arial"/>
              </a:rPr>
              <a:t>04</a:t>
            </a:r>
            <a:endParaRPr sz="3200" b="1" dirty="0">
              <a:solidFill>
                <a:srgbClr val="92D050"/>
              </a:solidFill>
              <a:latin typeface="Arial Rounded MT Bold" panose="020F0704030504030204" pitchFamily="34" charset="0"/>
              <a:ea typeface="나눔스퀘어라운드 ExtraBold" panose="020B0600000101010101" pitchFamily="50" charset="-127"/>
              <a:sym typeface="Arial"/>
            </a:endParaRPr>
          </a:p>
        </p:txBody>
      </p:sp>
      <p:pic>
        <p:nvPicPr>
          <p:cNvPr id="108" name="Google Shape;108;p14" descr="그리기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43907" y="6310746"/>
            <a:ext cx="1485340" cy="44681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4"/>
          <p:cNvSpPr txBox="1"/>
          <p:nvPr/>
        </p:nvSpPr>
        <p:spPr>
          <a:xfrm>
            <a:off x="1796767" y="868535"/>
            <a:ext cx="44472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chemeClr val="dk1"/>
                </a:solidFill>
                <a:latin typeface="Arial Rounded MT Bold" panose="020F0704030504030204" pitchFamily="34" charset="0"/>
                <a:ea typeface="나눔스퀘어라운드 ExtraBold" panose="020B0600000101010101" pitchFamily="50" charset="-127"/>
                <a:sym typeface="Arial"/>
              </a:rPr>
              <a:t>Reason for Selection</a:t>
            </a:r>
            <a:endParaRPr sz="2800" b="1" dirty="0">
              <a:solidFill>
                <a:schemeClr val="dk1"/>
              </a:solidFill>
              <a:latin typeface="Arial Rounded MT Bold" panose="020F0704030504030204" pitchFamily="34" charset="0"/>
              <a:ea typeface="나눔스퀘어라운드 ExtraBold" panose="020B0600000101010101" pitchFamily="50" charset="-127"/>
              <a:sym typeface="Arial"/>
            </a:endParaRPr>
          </a:p>
        </p:txBody>
      </p:sp>
      <p:sp>
        <p:nvSpPr>
          <p:cNvPr id="110" name="Google Shape;110;p14"/>
          <p:cNvSpPr txBox="1"/>
          <p:nvPr/>
        </p:nvSpPr>
        <p:spPr>
          <a:xfrm>
            <a:off x="1796767" y="2013777"/>
            <a:ext cx="52512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2800" b="1" dirty="0">
                <a:solidFill>
                  <a:schemeClr val="dk1"/>
                </a:solidFill>
                <a:latin typeface="Arial Rounded MT Bold" panose="020F0704030504030204" pitchFamily="34" charset="0"/>
                <a:ea typeface="나눔스퀘어라운드 ExtraBold" panose="020B0600000101010101" pitchFamily="50" charset="-127"/>
              </a:rPr>
              <a:t>Objects &amp;</a:t>
            </a:r>
            <a:r>
              <a:rPr lang="en-US" altLang="ko-KR" sz="2800" b="1" dirty="0">
                <a:solidFill>
                  <a:schemeClr val="dk1"/>
                </a:solidFill>
                <a:latin typeface="Arial Rounded MT Bold" panose="020F0704030504030204" pitchFamily="34" charset="0"/>
                <a:ea typeface="나눔스퀘어라운드 ExtraBold" panose="020B0600000101010101" pitchFamily="50" charset="-127"/>
              </a:rPr>
              <a:t> Outline </a:t>
            </a:r>
            <a:endParaRPr sz="2800" b="1" dirty="0">
              <a:solidFill>
                <a:schemeClr val="dk1"/>
              </a:solidFill>
              <a:latin typeface="Arial Rounded MT Bold" panose="020F0704030504030204" pitchFamily="34" charset="0"/>
              <a:ea typeface="나눔스퀘어라운드 ExtraBold" panose="020B0600000101010101" pitchFamily="50" charset="-127"/>
              <a:sym typeface="Arial"/>
            </a:endParaRPr>
          </a:p>
        </p:txBody>
      </p:sp>
      <p:sp>
        <p:nvSpPr>
          <p:cNvPr id="111" name="Google Shape;111;p14"/>
          <p:cNvSpPr txBox="1"/>
          <p:nvPr/>
        </p:nvSpPr>
        <p:spPr>
          <a:xfrm>
            <a:off x="1796767" y="4178633"/>
            <a:ext cx="6321072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2800" b="1" dirty="0">
                <a:solidFill>
                  <a:schemeClr val="dk1"/>
                </a:solidFill>
                <a:latin typeface="Arial Rounded MT Bold" panose="020F0704030504030204" pitchFamily="34" charset="0"/>
                <a:ea typeface="나눔스퀘어라운드 ExtraBold" panose="020B0600000101010101" pitchFamily="50" charset="-127"/>
                <a:sym typeface="Arial"/>
              </a:rPr>
              <a:t>Execution Results and </a:t>
            </a:r>
            <a:r>
              <a:rPr lang="en-US" sz="2800" b="1" dirty="0">
                <a:solidFill>
                  <a:schemeClr val="dk1"/>
                </a:solidFill>
                <a:latin typeface="Arial Rounded MT Bold" panose="020F0704030504030204" pitchFamily="34" charset="0"/>
                <a:ea typeface="나눔스퀘어라운드 ExtraBold" panose="020B0600000101010101" pitchFamily="50" charset="-127"/>
              </a:rPr>
              <a:t>Contents</a:t>
            </a:r>
            <a:endParaRPr sz="2800" b="1" dirty="0">
              <a:solidFill>
                <a:schemeClr val="dk1"/>
              </a:solidFill>
              <a:latin typeface="Arial Rounded MT Bold" panose="020F0704030504030204" pitchFamily="34" charset="0"/>
              <a:ea typeface="나눔스퀘어라운드 ExtraBold" panose="020B0600000101010101" pitchFamily="50" charset="-127"/>
              <a:sym typeface="Arial"/>
            </a:endParaRPr>
          </a:p>
        </p:txBody>
      </p:sp>
      <p:sp>
        <p:nvSpPr>
          <p:cNvPr id="112" name="Google Shape;112;p14"/>
          <p:cNvSpPr txBox="1"/>
          <p:nvPr/>
        </p:nvSpPr>
        <p:spPr>
          <a:xfrm>
            <a:off x="1796767" y="5333707"/>
            <a:ext cx="37653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chemeClr val="dk1"/>
                </a:solidFill>
                <a:latin typeface="Arial Rounded MT Bold" panose="020F0704030504030204" pitchFamily="34" charset="0"/>
                <a:ea typeface="나눔스퀘어라운드 ExtraBold" panose="020B0600000101010101" pitchFamily="50" charset="-127"/>
                <a:sym typeface="Arial"/>
              </a:rPr>
              <a:t>Trouble</a:t>
            </a:r>
            <a:r>
              <a:rPr lang="ko-KR" altLang="en-US" sz="2800" b="1" dirty="0">
                <a:solidFill>
                  <a:schemeClr val="dk1"/>
                </a:solidFill>
                <a:latin typeface="Arial Rounded MT Bold" panose="020F0704030504030204" pitchFamily="34" charset="0"/>
                <a:ea typeface="나눔스퀘어라운드 ExtraBold" panose="020B0600000101010101" pitchFamily="50" charset="-127"/>
                <a:sym typeface="Arial"/>
              </a:rPr>
              <a:t> </a:t>
            </a:r>
            <a:r>
              <a:rPr lang="en-US" altLang="ko-KR" sz="2800" b="1" dirty="0">
                <a:solidFill>
                  <a:schemeClr val="dk1"/>
                </a:solidFill>
                <a:latin typeface="Arial Rounded MT Bold" panose="020F0704030504030204" pitchFamily="34" charset="0"/>
                <a:ea typeface="나눔스퀘어라운드 ExtraBold" panose="020B0600000101010101" pitchFamily="50" charset="-127"/>
              </a:rPr>
              <a:t>Shooting</a:t>
            </a:r>
            <a:endParaRPr sz="2800" b="1" dirty="0">
              <a:solidFill>
                <a:schemeClr val="dk1"/>
              </a:solidFill>
              <a:latin typeface="Arial Rounded MT Bold" panose="020F0704030504030204" pitchFamily="34" charset="0"/>
              <a:ea typeface="나눔스퀘어라운드 ExtraBold" panose="020B0600000101010101" pitchFamily="50" charset="-127"/>
              <a:sym typeface="Arial"/>
            </a:endParaRPr>
          </a:p>
        </p:txBody>
      </p:sp>
      <p:sp>
        <p:nvSpPr>
          <p:cNvPr id="24" name="Google Shape;106;p14">
            <a:extLst>
              <a:ext uri="{FF2B5EF4-FFF2-40B4-BE49-F238E27FC236}">
                <a16:creationId xmlns:a16="http://schemas.microsoft.com/office/drawing/2014/main" id="{8434830D-F87A-4161-9E87-4E62EF3D300C}"/>
              </a:ext>
            </a:extLst>
          </p:cNvPr>
          <p:cNvSpPr/>
          <p:nvPr/>
        </p:nvSpPr>
        <p:spPr>
          <a:xfrm>
            <a:off x="713740" y="5217339"/>
            <a:ext cx="885825" cy="885825"/>
          </a:xfrm>
          <a:prstGeom prst="rect">
            <a:avLst/>
          </a:prstGeom>
          <a:noFill/>
          <a:ln w="63500" cap="flat" cmpd="sng">
            <a:solidFill>
              <a:srgbClr val="92D05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92D050"/>
              </a:solidFill>
              <a:latin typeface="Arial Rounded MT Bold" panose="020F0704030504030204" pitchFamily="34" charset="0"/>
              <a:ea typeface="나눔스퀘어라운드 ExtraBold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25" name="Google Shape;107;p14">
            <a:extLst>
              <a:ext uri="{FF2B5EF4-FFF2-40B4-BE49-F238E27FC236}">
                <a16:creationId xmlns:a16="http://schemas.microsoft.com/office/drawing/2014/main" id="{96ABE441-3090-40B2-9EA5-2F897F638D43}"/>
              </a:ext>
            </a:extLst>
          </p:cNvPr>
          <p:cNvSpPr txBox="1"/>
          <p:nvPr/>
        </p:nvSpPr>
        <p:spPr>
          <a:xfrm>
            <a:off x="806317" y="5397042"/>
            <a:ext cx="882005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rgbClr val="92D050"/>
                </a:solidFill>
                <a:latin typeface="Arial Rounded MT Bold" panose="020F0704030504030204" pitchFamily="34" charset="0"/>
                <a:ea typeface="나눔스퀘어라운드 ExtraBold" panose="020B0600000101010101" pitchFamily="50" charset="-127"/>
                <a:sym typeface="Arial"/>
              </a:rPr>
              <a:t>05</a:t>
            </a:r>
            <a:endParaRPr sz="3200" b="1" dirty="0">
              <a:solidFill>
                <a:srgbClr val="92D050"/>
              </a:solidFill>
              <a:latin typeface="Arial Rounded MT Bold" panose="020F0704030504030204" pitchFamily="34" charset="0"/>
              <a:ea typeface="나눔스퀘어라운드 ExtraBold" panose="020B0600000101010101" pitchFamily="50" charset="-127"/>
              <a:sym typeface="Arial"/>
            </a:endParaRPr>
          </a:p>
        </p:txBody>
      </p:sp>
      <p:sp>
        <p:nvSpPr>
          <p:cNvPr id="26" name="Google Shape;111;p14">
            <a:extLst>
              <a:ext uri="{FF2B5EF4-FFF2-40B4-BE49-F238E27FC236}">
                <a16:creationId xmlns:a16="http://schemas.microsoft.com/office/drawing/2014/main" id="{5D8C2F28-2B0F-4AA5-B6AA-1DE38EED6D12}"/>
              </a:ext>
            </a:extLst>
          </p:cNvPr>
          <p:cNvSpPr txBox="1"/>
          <p:nvPr/>
        </p:nvSpPr>
        <p:spPr>
          <a:xfrm>
            <a:off x="1825705" y="3064477"/>
            <a:ext cx="6321072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2800" b="1" dirty="0">
                <a:solidFill>
                  <a:schemeClr val="dk1"/>
                </a:solidFill>
                <a:latin typeface="Arial Rounded MT Bold" panose="020F0704030504030204" pitchFamily="34" charset="0"/>
                <a:ea typeface="나눔스퀘어라운드 ExtraBold" panose="020B0600000101010101" pitchFamily="50" charset="-127"/>
                <a:sym typeface="Arial"/>
              </a:rPr>
              <a:t>Project process</a:t>
            </a:r>
            <a:endParaRPr sz="2800" b="1" dirty="0">
              <a:solidFill>
                <a:schemeClr val="dk1"/>
              </a:solidFill>
              <a:latin typeface="Arial Rounded MT Bold" panose="020F0704030504030204" pitchFamily="34" charset="0"/>
              <a:ea typeface="나눔스퀘어라운드 ExtraBold" panose="020B0600000101010101" pitchFamily="50" charset="-127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6" name="Google Shape;96;p14"/>
          <p:cNvCxnSpPr/>
          <p:nvPr/>
        </p:nvCxnSpPr>
        <p:spPr>
          <a:xfrm>
            <a:off x="0" y="323849"/>
            <a:ext cx="809625" cy="0"/>
          </a:xfrm>
          <a:prstGeom prst="straightConnector1">
            <a:avLst/>
          </a:prstGeom>
          <a:ln w="50800">
            <a:headEnd type="none" w="sm" len="sm"/>
            <a:tailEnd type="none" w="sm" len="sm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7" name="Google Shape;97;p14"/>
          <p:cNvCxnSpPr>
            <a:cxnSpLocks/>
            <a:stCxn id="19" idx="3"/>
          </p:cNvCxnSpPr>
          <p:nvPr/>
        </p:nvCxnSpPr>
        <p:spPr>
          <a:xfrm>
            <a:off x="4958080" y="323849"/>
            <a:ext cx="7233658" cy="0"/>
          </a:xfrm>
          <a:prstGeom prst="straightConnector1">
            <a:avLst/>
          </a:prstGeom>
          <a:ln w="50800">
            <a:solidFill>
              <a:schemeClr val="accent6">
                <a:shade val="95000"/>
                <a:satMod val="105000"/>
              </a:schemeClr>
            </a:solidFill>
            <a:headEnd type="none" w="sm" len="sm"/>
            <a:tailEnd type="none" w="sm" len="sm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9" name="Google Shape;99;p14"/>
          <p:cNvCxnSpPr/>
          <p:nvPr/>
        </p:nvCxnSpPr>
        <p:spPr>
          <a:xfrm>
            <a:off x="0" y="6677025"/>
            <a:ext cx="10569388" cy="0"/>
          </a:xfrm>
          <a:prstGeom prst="straightConnector1">
            <a:avLst/>
          </a:prstGeom>
          <a:ln w="50800">
            <a:headEnd type="none" w="sm" len="sm"/>
            <a:tailEnd type="none" w="sm" len="sm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108" name="Google Shape;108;p14" descr="그리기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43907" y="6310746"/>
            <a:ext cx="1485340" cy="44681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58;p18">
            <a:extLst>
              <a:ext uri="{FF2B5EF4-FFF2-40B4-BE49-F238E27FC236}">
                <a16:creationId xmlns:a16="http://schemas.microsoft.com/office/drawing/2014/main" id="{74CA589C-7A5A-4225-8F7B-E47FD039E86E}"/>
              </a:ext>
            </a:extLst>
          </p:cNvPr>
          <p:cNvSpPr txBox="1"/>
          <p:nvPr/>
        </p:nvSpPr>
        <p:spPr>
          <a:xfrm>
            <a:off x="809625" y="139183"/>
            <a:ext cx="414845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92D050"/>
                </a:solidFill>
                <a:latin typeface="Arial Rounded MT Bold" panose="020F0704030504030204" pitchFamily="34" charset="0"/>
                <a:ea typeface="HY궁서B" panose="02030600000101010101" pitchFamily="18" charset="-127"/>
                <a:sym typeface="Arial"/>
              </a:rPr>
              <a:t>04. </a:t>
            </a:r>
            <a:r>
              <a:rPr lang="en-US" sz="1800" dirty="0">
                <a:solidFill>
                  <a:srgbClr val="92D050"/>
                </a:solidFill>
                <a:latin typeface="Arial Rounded MT Bold" panose="020F0704030504030204" pitchFamily="34" charset="0"/>
                <a:ea typeface="HY궁서B" panose="02030600000101010101" pitchFamily="18" charset="-127"/>
              </a:rPr>
              <a:t>Execution Results and Contents</a:t>
            </a:r>
            <a:endParaRPr sz="1800" dirty="0">
              <a:solidFill>
                <a:srgbClr val="92D050"/>
              </a:solidFill>
              <a:latin typeface="Arial Rounded MT Bold" panose="020F0704030504030204" pitchFamily="34" charset="0"/>
              <a:ea typeface="HY궁서B" panose="02030600000101010101" pitchFamily="18" charset="-127"/>
              <a:sym typeface="Arial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DCC1AA7-8F3F-42B3-819F-BD6D4F909814}"/>
              </a:ext>
            </a:extLst>
          </p:cNvPr>
          <p:cNvSpPr/>
          <p:nvPr/>
        </p:nvSpPr>
        <p:spPr>
          <a:xfrm>
            <a:off x="337457" y="802099"/>
            <a:ext cx="3476625" cy="431713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궁서B" panose="0203060000010101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2376F9D-16D1-4E7A-B86E-648EFF54885D}"/>
              </a:ext>
            </a:extLst>
          </p:cNvPr>
          <p:cNvSpPr txBox="1"/>
          <p:nvPr/>
        </p:nvSpPr>
        <p:spPr>
          <a:xfrm>
            <a:off x="544285" y="802099"/>
            <a:ext cx="45768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Arial Rounded MT Bold" panose="020F0704030504030204" pitchFamily="34" charset="0"/>
                <a:ea typeface="나눔스퀘어라운드 Bold" panose="020B0600000101010101" pitchFamily="50" charset="-127"/>
              </a:rPr>
              <a:t>2) </a:t>
            </a:r>
            <a:r>
              <a:rPr lang="en-US" altLang="ko-KR" sz="2800" b="1" dirty="0">
                <a:latin typeface="Arial Rounded MT Bold" panose="020F0704030504030204" pitchFamily="34" charset="0"/>
                <a:ea typeface="나눔스퀘어라운드 Bold" panose="020B0600000101010101" pitchFamily="50" charset="-127"/>
              </a:rPr>
              <a:t>Character Recognition</a:t>
            </a:r>
            <a:endParaRPr lang="ko-KR" altLang="en-US" sz="2800" dirty="0">
              <a:latin typeface="Arial Rounded MT Bold" panose="020F0704030504030204" pitchFamily="34" charset="0"/>
              <a:ea typeface="나눔스퀘어라운드 Bold" panose="020B0600000101010101" pitchFamily="50" charset="-127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6146968C-20DA-452E-BE67-434472C3B69C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657006" y="1927206"/>
            <a:ext cx="4729571" cy="3003587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348E8B30-8F9D-46B0-B931-E19C8632E471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1426028" y="1478389"/>
            <a:ext cx="3216184" cy="2351277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8D4F38B4-12C3-4206-BB47-DE35B23C0762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1426028" y="3942953"/>
            <a:ext cx="3216184" cy="2351277"/>
          </a:xfrm>
          <a:prstGeom prst="rect">
            <a:avLst/>
          </a:prstGeom>
        </p:spPr>
      </p:pic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5848AC5A-2C6D-417E-A14D-6D84006C69CA}"/>
              </a:ext>
            </a:extLst>
          </p:cNvPr>
          <p:cNvSpPr/>
          <p:nvPr/>
        </p:nvSpPr>
        <p:spPr>
          <a:xfrm>
            <a:off x="5132070" y="3070477"/>
            <a:ext cx="1137920" cy="936163"/>
          </a:xfrm>
          <a:prstGeom prst="rightArrow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궁서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497384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6" name="Google Shape;96;p14"/>
          <p:cNvCxnSpPr/>
          <p:nvPr/>
        </p:nvCxnSpPr>
        <p:spPr>
          <a:xfrm>
            <a:off x="0" y="323849"/>
            <a:ext cx="809625" cy="0"/>
          </a:xfrm>
          <a:prstGeom prst="straightConnector1">
            <a:avLst/>
          </a:prstGeom>
          <a:ln w="50800">
            <a:headEnd type="none" w="sm" len="sm"/>
            <a:tailEnd type="none" w="sm" len="sm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7" name="Google Shape;97;p14"/>
          <p:cNvCxnSpPr>
            <a:cxnSpLocks/>
            <a:stCxn id="19" idx="3"/>
          </p:cNvCxnSpPr>
          <p:nvPr/>
        </p:nvCxnSpPr>
        <p:spPr>
          <a:xfrm>
            <a:off x="4958080" y="323849"/>
            <a:ext cx="7233658" cy="0"/>
          </a:xfrm>
          <a:prstGeom prst="straightConnector1">
            <a:avLst/>
          </a:prstGeom>
          <a:ln w="50800">
            <a:solidFill>
              <a:schemeClr val="accent6">
                <a:shade val="95000"/>
                <a:satMod val="105000"/>
              </a:schemeClr>
            </a:solidFill>
            <a:headEnd type="none" w="sm" len="sm"/>
            <a:tailEnd type="none" w="sm" len="sm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9" name="Google Shape;99;p14"/>
          <p:cNvCxnSpPr/>
          <p:nvPr/>
        </p:nvCxnSpPr>
        <p:spPr>
          <a:xfrm>
            <a:off x="0" y="6677025"/>
            <a:ext cx="10569388" cy="0"/>
          </a:xfrm>
          <a:prstGeom prst="straightConnector1">
            <a:avLst/>
          </a:prstGeom>
          <a:ln w="50800">
            <a:headEnd type="none" w="sm" len="sm"/>
            <a:tailEnd type="none" w="sm" len="sm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108" name="Google Shape;108;p14" descr="그리기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43907" y="6310746"/>
            <a:ext cx="1485340" cy="44681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58;p18">
            <a:extLst>
              <a:ext uri="{FF2B5EF4-FFF2-40B4-BE49-F238E27FC236}">
                <a16:creationId xmlns:a16="http://schemas.microsoft.com/office/drawing/2014/main" id="{74CA589C-7A5A-4225-8F7B-E47FD039E86E}"/>
              </a:ext>
            </a:extLst>
          </p:cNvPr>
          <p:cNvSpPr txBox="1"/>
          <p:nvPr/>
        </p:nvSpPr>
        <p:spPr>
          <a:xfrm>
            <a:off x="809625" y="139183"/>
            <a:ext cx="414845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92D050"/>
                </a:solidFill>
                <a:latin typeface="Arial Rounded MT Bold" panose="020F0704030504030204" pitchFamily="34" charset="0"/>
                <a:ea typeface="HY궁서B" panose="02030600000101010101" pitchFamily="18" charset="-127"/>
                <a:sym typeface="Arial"/>
              </a:rPr>
              <a:t>04. </a:t>
            </a:r>
            <a:r>
              <a:rPr lang="en-US" sz="1800" dirty="0">
                <a:solidFill>
                  <a:srgbClr val="92D050"/>
                </a:solidFill>
                <a:latin typeface="Arial Rounded MT Bold" panose="020F0704030504030204" pitchFamily="34" charset="0"/>
                <a:ea typeface="HY궁서B" panose="02030600000101010101" pitchFamily="18" charset="-127"/>
              </a:rPr>
              <a:t>Execution Results and Contents</a:t>
            </a:r>
            <a:endParaRPr sz="1800" dirty="0">
              <a:solidFill>
                <a:srgbClr val="92D050"/>
              </a:solidFill>
              <a:latin typeface="Arial Rounded MT Bold" panose="020F0704030504030204" pitchFamily="34" charset="0"/>
              <a:ea typeface="HY궁서B" panose="02030600000101010101" pitchFamily="18" charset="-127"/>
              <a:sym typeface="Arial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DCC1AA7-8F3F-42B3-819F-BD6D4F909814}"/>
              </a:ext>
            </a:extLst>
          </p:cNvPr>
          <p:cNvSpPr/>
          <p:nvPr/>
        </p:nvSpPr>
        <p:spPr>
          <a:xfrm>
            <a:off x="337457" y="802100"/>
            <a:ext cx="6294231" cy="275586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궁서B" panose="0203060000010101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2376F9D-16D1-4E7A-B86E-648EFF54885D}"/>
              </a:ext>
            </a:extLst>
          </p:cNvPr>
          <p:cNvSpPr txBox="1"/>
          <p:nvPr/>
        </p:nvSpPr>
        <p:spPr>
          <a:xfrm>
            <a:off x="417986" y="785131"/>
            <a:ext cx="7984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Arial Rounded MT Bold" panose="020F0704030504030204" pitchFamily="34" charset="0"/>
                <a:ea typeface="나눔스퀘어라운드 Bold" panose="020B0600000101010101" pitchFamily="50" charset="-127"/>
              </a:rPr>
              <a:t>&lt; Image Processing + Character Recognition Code &gt;</a:t>
            </a:r>
            <a:endParaRPr lang="ko-KR" altLang="en-US" sz="4400" dirty="0">
              <a:latin typeface="Arial Rounded MT Bold" panose="020F0704030504030204" pitchFamily="34" charset="0"/>
              <a:ea typeface="나눔스퀘어라운드 Bold" panose="020B0600000101010101" pitchFamily="50" charset="-127"/>
            </a:endParaRPr>
          </a:p>
        </p:txBody>
      </p:sp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5848AC5A-2C6D-417E-A14D-6D84006C69CA}"/>
              </a:ext>
            </a:extLst>
          </p:cNvPr>
          <p:cNvSpPr/>
          <p:nvPr/>
        </p:nvSpPr>
        <p:spPr>
          <a:xfrm>
            <a:off x="5972740" y="3124539"/>
            <a:ext cx="1137920" cy="936163"/>
          </a:xfrm>
          <a:prstGeom prst="rightArrow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궁서B" panose="02030600000101010101" pitchFamily="18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6A56D5A-25E8-406E-A4A6-D6032ADAA9FC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199470" y="1618904"/>
            <a:ext cx="4450257" cy="459684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1883002-948E-4B4E-985C-24A4C71AE88B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7749360" y="2275803"/>
            <a:ext cx="3343002" cy="2633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3308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6" name="Google Shape;96;p14"/>
          <p:cNvCxnSpPr/>
          <p:nvPr/>
        </p:nvCxnSpPr>
        <p:spPr>
          <a:xfrm>
            <a:off x="0" y="323849"/>
            <a:ext cx="809625" cy="0"/>
          </a:xfrm>
          <a:prstGeom prst="straightConnector1">
            <a:avLst/>
          </a:prstGeom>
          <a:ln w="50800">
            <a:headEnd type="none" w="sm" len="sm"/>
            <a:tailEnd type="none" w="sm" len="sm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7" name="Google Shape;97;p14"/>
          <p:cNvCxnSpPr>
            <a:cxnSpLocks/>
          </p:cNvCxnSpPr>
          <p:nvPr/>
        </p:nvCxnSpPr>
        <p:spPr>
          <a:xfrm>
            <a:off x="4958080" y="323849"/>
            <a:ext cx="7233658" cy="0"/>
          </a:xfrm>
          <a:prstGeom prst="straightConnector1">
            <a:avLst/>
          </a:prstGeom>
          <a:ln w="50800">
            <a:solidFill>
              <a:schemeClr val="accent6">
                <a:shade val="95000"/>
                <a:satMod val="105000"/>
              </a:schemeClr>
            </a:solidFill>
            <a:headEnd type="none" w="sm" len="sm"/>
            <a:tailEnd type="none" w="sm" len="sm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9" name="Google Shape;99;p14"/>
          <p:cNvCxnSpPr/>
          <p:nvPr/>
        </p:nvCxnSpPr>
        <p:spPr>
          <a:xfrm>
            <a:off x="0" y="6677025"/>
            <a:ext cx="10569388" cy="0"/>
          </a:xfrm>
          <a:prstGeom prst="straightConnector1">
            <a:avLst/>
          </a:prstGeom>
          <a:ln w="50800">
            <a:headEnd type="none" w="sm" len="sm"/>
            <a:tailEnd type="none" w="sm" len="sm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108" name="Google Shape;108;p14" descr="그리기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43907" y="6310746"/>
            <a:ext cx="1485340" cy="44681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58;p18">
            <a:extLst>
              <a:ext uri="{FF2B5EF4-FFF2-40B4-BE49-F238E27FC236}">
                <a16:creationId xmlns:a16="http://schemas.microsoft.com/office/drawing/2014/main" id="{74CA589C-7A5A-4225-8F7B-E47FD039E86E}"/>
              </a:ext>
            </a:extLst>
          </p:cNvPr>
          <p:cNvSpPr txBox="1"/>
          <p:nvPr/>
        </p:nvSpPr>
        <p:spPr>
          <a:xfrm>
            <a:off x="809625" y="106526"/>
            <a:ext cx="414845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92D050"/>
                </a:solidFill>
                <a:latin typeface="Arial Rounded MT Bold" panose="020F0704030504030204" pitchFamily="34" charset="0"/>
                <a:ea typeface="HY궁서B" panose="02030600000101010101" pitchFamily="18" charset="-127"/>
                <a:sym typeface="Arial"/>
              </a:rPr>
              <a:t>04. </a:t>
            </a:r>
            <a:r>
              <a:rPr lang="en-US" sz="1800" dirty="0">
                <a:solidFill>
                  <a:srgbClr val="92D050"/>
                </a:solidFill>
                <a:latin typeface="Arial Rounded MT Bold" panose="020F0704030504030204" pitchFamily="34" charset="0"/>
                <a:ea typeface="HY궁서B" panose="02030600000101010101" pitchFamily="18" charset="-127"/>
              </a:rPr>
              <a:t>Execution Results and Contents</a:t>
            </a:r>
            <a:endParaRPr sz="1800" dirty="0">
              <a:solidFill>
                <a:srgbClr val="92D050"/>
              </a:solidFill>
              <a:latin typeface="Arial Rounded MT Bold" panose="020F0704030504030204" pitchFamily="34" charset="0"/>
              <a:ea typeface="HY궁서B" panose="02030600000101010101" pitchFamily="18" charset="-127"/>
              <a:sym typeface="Arial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DD28EC8-C2CD-4CB5-9150-C8A3F2F82C39}"/>
              </a:ext>
            </a:extLst>
          </p:cNvPr>
          <p:cNvSpPr/>
          <p:nvPr/>
        </p:nvSpPr>
        <p:spPr>
          <a:xfrm>
            <a:off x="337457" y="802099"/>
            <a:ext cx="3476625" cy="431713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궁서B" panose="02030600000101010101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90FCD69-9AAF-40B7-B758-E289E6FE43EE}"/>
              </a:ext>
            </a:extLst>
          </p:cNvPr>
          <p:cNvSpPr txBox="1"/>
          <p:nvPr/>
        </p:nvSpPr>
        <p:spPr>
          <a:xfrm>
            <a:off x="544285" y="802099"/>
            <a:ext cx="42723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atinLnBrk="0"/>
            <a:r>
              <a:rPr lang="en-US" altLang="ko-KR" sz="3200" b="1" dirty="0">
                <a:latin typeface="Arial Rounded MT Bold" panose="020F0704030504030204" pitchFamily="34" charset="0"/>
                <a:ea typeface="나눔스퀘어라운드 Bold" panose="020B0600000101010101" pitchFamily="50" charset="-127"/>
              </a:rPr>
              <a:t>3) GUI Programming</a:t>
            </a:r>
            <a:endParaRPr lang="ko-KR" altLang="ko-KR" sz="3200" dirty="0">
              <a:latin typeface="Arial Rounded MT Bold" panose="020F0704030504030204" pitchFamily="34" charset="0"/>
              <a:ea typeface="나눔스퀘어라운드 Bold" panose="020B060000010101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6BD93F5-6079-411D-B19E-BEDD147C75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7009" y="1506367"/>
            <a:ext cx="8992379" cy="4549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0490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6" name="Google Shape;96;p14"/>
          <p:cNvCxnSpPr/>
          <p:nvPr/>
        </p:nvCxnSpPr>
        <p:spPr>
          <a:xfrm>
            <a:off x="0" y="323849"/>
            <a:ext cx="809625" cy="0"/>
          </a:xfrm>
          <a:prstGeom prst="straightConnector1">
            <a:avLst/>
          </a:prstGeom>
          <a:ln w="50800">
            <a:headEnd type="none" w="sm" len="sm"/>
            <a:tailEnd type="none" w="sm" len="sm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7" name="Google Shape;97;p14"/>
          <p:cNvCxnSpPr>
            <a:cxnSpLocks/>
          </p:cNvCxnSpPr>
          <p:nvPr/>
        </p:nvCxnSpPr>
        <p:spPr>
          <a:xfrm>
            <a:off x="4958080" y="323849"/>
            <a:ext cx="7233658" cy="0"/>
          </a:xfrm>
          <a:prstGeom prst="straightConnector1">
            <a:avLst/>
          </a:prstGeom>
          <a:ln w="50800">
            <a:solidFill>
              <a:schemeClr val="accent6">
                <a:shade val="95000"/>
                <a:satMod val="105000"/>
              </a:schemeClr>
            </a:solidFill>
            <a:headEnd type="none" w="sm" len="sm"/>
            <a:tailEnd type="none" w="sm" len="sm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9" name="Google Shape;99;p14"/>
          <p:cNvCxnSpPr/>
          <p:nvPr/>
        </p:nvCxnSpPr>
        <p:spPr>
          <a:xfrm>
            <a:off x="0" y="6677025"/>
            <a:ext cx="10569388" cy="0"/>
          </a:xfrm>
          <a:prstGeom prst="straightConnector1">
            <a:avLst/>
          </a:prstGeom>
          <a:ln w="50800">
            <a:headEnd type="none" w="sm" len="sm"/>
            <a:tailEnd type="none" w="sm" len="sm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108" name="Google Shape;108;p14" descr="그리기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43907" y="6310746"/>
            <a:ext cx="1485340" cy="44681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58;p18">
            <a:extLst>
              <a:ext uri="{FF2B5EF4-FFF2-40B4-BE49-F238E27FC236}">
                <a16:creationId xmlns:a16="http://schemas.microsoft.com/office/drawing/2014/main" id="{74CA589C-7A5A-4225-8F7B-E47FD039E86E}"/>
              </a:ext>
            </a:extLst>
          </p:cNvPr>
          <p:cNvSpPr txBox="1"/>
          <p:nvPr/>
        </p:nvSpPr>
        <p:spPr>
          <a:xfrm>
            <a:off x="809625" y="106526"/>
            <a:ext cx="414845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92D050"/>
                </a:solidFill>
                <a:latin typeface="Arial Rounded MT Bold" panose="020F0704030504030204" pitchFamily="34" charset="0"/>
                <a:ea typeface="HY궁서B" panose="02030600000101010101" pitchFamily="18" charset="-127"/>
                <a:sym typeface="Arial"/>
              </a:rPr>
              <a:t>04. </a:t>
            </a:r>
            <a:r>
              <a:rPr lang="en-US" sz="1800" dirty="0">
                <a:solidFill>
                  <a:srgbClr val="92D050"/>
                </a:solidFill>
                <a:latin typeface="Arial Rounded MT Bold" panose="020F0704030504030204" pitchFamily="34" charset="0"/>
                <a:ea typeface="HY궁서B" panose="02030600000101010101" pitchFamily="18" charset="-127"/>
              </a:rPr>
              <a:t>Execution Results and Contents</a:t>
            </a:r>
            <a:endParaRPr sz="1800" dirty="0">
              <a:solidFill>
                <a:srgbClr val="92D050"/>
              </a:solidFill>
              <a:latin typeface="Arial Rounded MT Bold" panose="020F0704030504030204" pitchFamily="34" charset="0"/>
              <a:ea typeface="HY궁서B" panose="02030600000101010101" pitchFamily="18" charset="-127"/>
              <a:sym typeface="Arial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DD28EC8-C2CD-4CB5-9150-C8A3F2F82C39}"/>
              </a:ext>
            </a:extLst>
          </p:cNvPr>
          <p:cNvSpPr/>
          <p:nvPr/>
        </p:nvSpPr>
        <p:spPr>
          <a:xfrm>
            <a:off x="337457" y="802099"/>
            <a:ext cx="3476625" cy="431713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궁서B" panose="02030600000101010101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90FCD69-9AAF-40B7-B758-E289E6FE43EE}"/>
              </a:ext>
            </a:extLst>
          </p:cNvPr>
          <p:cNvSpPr txBox="1"/>
          <p:nvPr/>
        </p:nvSpPr>
        <p:spPr>
          <a:xfrm>
            <a:off x="544285" y="802099"/>
            <a:ext cx="42723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atinLnBrk="0"/>
            <a:r>
              <a:rPr lang="en-US" altLang="ko-KR" sz="3200" b="1" dirty="0">
                <a:latin typeface="Arial Rounded MT Bold" panose="020F0704030504030204" pitchFamily="34" charset="0"/>
                <a:ea typeface="나눔스퀘어라운드 Bold" panose="020B0600000101010101" pitchFamily="50" charset="-127"/>
              </a:rPr>
              <a:t>3) GUI Programming</a:t>
            </a:r>
            <a:endParaRPr lang="ko-KR" altLang="ko-KR" sz="3200" dirty="0">
              <a:latin typeface="Arial Rounded MT Bold" panose="020F0704030504030204" pitchFamily="34" charset="0"/>
              <a:ea typeface="나눔스퀘어라운드 Bold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825A833-C865-4082-8DDE-EE3EAF1925F0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593271" y="2666375"/>
            <a:ext cx="2545080" cy="178117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E81001B-4056-4FAC-94F9-95232B8D80C8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3673520" y="1865123"/>
            <a:ext cx="1956572" cy="341947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200CF25-DC0A-499C-BFB0-A8C31F1AD652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6273619" y="1887734"/>
            <a:ext cx="2050324" cy="341946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08631F9-8A9E-49F0-A0D5-D8FB3A8C61B8}"/>
              </a:ext>
            </a:extLst>
          </p:cNvPr>
          <p:cNvPicPr/>
          <p:nvPr/>
        </p:nvPicPr>
        <p:blipFill>
          <a:blip r:embed="rId7"/>
          <a:stretch>
            <a:fillRect/>
          </a:stretch>
        </p:blipFill>
        <p:spPr>
          <a:xfrm>
            <a:off x="8967470" y="1887725"/>
            <a:ext cx="2147570" cy="3419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66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6" name="Google Shape;96;p14"/>
          <p:cNvCxnSpPr/>
          <p:nvPr/>
        </p:nvCxnSpPr>
        <p:spPr>
          <a:xfrm>
            <a:off x="0" y="323849"/>
            <a:ext cx="809625" cy="0"/>
          </a:xfrm>
          <a:prstGeom prst="straightConnector1">
            <a:avLst/>
          </a:prstGeom>
          <a:ln w="50800">
            <a:headEnd type="none" w="sm" len="sm"/>
            <a:tailEnd type="none" w="sm" len="sm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7" name="Google Shape;97;p14"/>
          <p:cNvCxnSpPr>
            <a:cxnSpLocks/>
          </p:cNvCxnSpPr>
          <p:nvPr/>
        </p:nvCxnSpPr>
        <p:spPr>
          <a:xfrm>
            <a:off x="5065986" y="323849"/>
            <a:ext cx="7125752" cy="0"/>
          </a:xfrm>
          <a:prstGeom prst="straightConnector1">
            <a:avLst/>
          </a:prstGeom>
          <a:ln w="50800">
            <a:solidFill>
              <a:schemeClr val="accent6">
                <a:shade val="95000"/>
                <a:satMod val="105000"/>
              </a:schemeClr>
            </a:solidFill>
            <a:headEnd type="none" w="sm" len="sm"/>
            <a:tailEnd type="none" w="sm" len="sm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9" name="Google Shape;99;p14"/>
          <p:cNvCxnSpPr/>
          <p:nvPr/>
        </p:nvCxnSpPr>
        <p:spPr>
          <a:xfrm>
            <a:off x="0" y="6677025"/>
            <a:ext cx="10569388" cy="0"/>
          </a:xfrm>
          <a:prstGeom prst="straightConnector1">
            <a:avLst/>
          </a:prstGeom>
          <a:ln w="50800">
            <a:headEnd type="none" w="sm" len="sm"/>
            <a:tailEnd type="none" w="sm" len="sm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108" name="Google Shape;108;p14" descr="그리기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43907" y="6310746"/>
            <a:ext cx="1485340" cy="44681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58;p18">
            <a:extLst>
              <a:ext uri="{FF2B5EF4-FFF2-40B4-BE49-F238E27FC236}">
                <a16:creationId xmlns:a16="http://schemas.microsoft.com/office/drawing/2014/main" id="{74CA589C-7A5A-4225-8F7B-E47FD039E86E}"/>
              </a:ext>
            </a:extLst>
          </p:cNvPr>
          <p:cNvSpPr txBox="1"/>
          <p:nvPr/>
        </p:nvSpPr>
        <p:spPr>
          <a:xfrm>
            <a:off x="809625" y="106526"/>
            <a:ext cx="414845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92D050"/>
                </a:solidFill>
                <a:latin typeface="Arial Rounded MT Bold" panose="020F0704030504030204" pitchFamily="34" charset="0"/>
                <a:ea typeface="HY궁서B" panose="02030600000101010101" pitchFamily="18" charset="-127"/>
                <a:sym typeface="Arial"/>
              </a:rPr>
              <a:t>04. </a:t>
            </a:r>
            <a:r>
              <a:rPr lang="en-US" sz="1800" dirty="0">
                <a:solidFill>
                  <a:srgbClr val="92D050"/>
                </a:solidFill>
                <a:latin typeface="Arial Rounded MT Bold" panose="020F0704030504030204" pitchFamily="34" charset="0"/>
                <a:ea typeface="HY궁서B" panose="02030600000101010101" pitchFamily="18" charset="-127"/>
              </a:rPr>
              <a:t>Execution Results and Contents</a:t>
            </a:r>
            <a:endParaRPr sz="1800" dirty="0">
              <a:solidFill>
                <a:srgbClr val="92D050"/>
              </a:solidFill>
              <a:latin typeface="Arial Rounded MT Bold" panose="020F0704030504030204" pitchFamily="34" charset="0"/>
              <a:ea typeface="HY궁서B" panose="02030600000101010101" pitchFamily="18" charset="-127"/>
              <a:sym typeface="Arial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DD28EC8-C2CD-4CB5-9150-C8A3F2F82C39}"/>
              </a:ext>
            </a:extLst>
          </p:cNvPr>
          <p:cNvSpPr/>
          <p:nvPr/>
        </p:nvSpPr>
        <p:spPr>
          <a:xfrm>
            <a:off x="337457" y="802099"/>
            <a:ext cx="3476625" cy="431713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궁서B" panose="02030600000101010101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90FCD69-9AAF-40B7-B758-E289E6FE43EE}"/>
              </a:ext>
            </a:extLst>
          </p:cNvPr>
          <p:cNvSpPr txBox="1"/>
          <p:nvPr/>
        </p:nvSpPr>
        <p:spPr>
          <a:xfrm>
            <a:off x="544285" y="802099"/>
            <a:ext cx="19704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atinLnBrk="0"/>
            <a:r>
              <a:rPr lang="ko-KR" altLang="en-US" sz="3200" b="1" dirty="0">
                <a:latin typeface="+mj-ea"/>
                <a:ea typeface="+mj-ea"/>
                <a:cs typeface="맑은 고딕 Semilight" panose="020B0502040204020203" pitchFamily="50" charset="-127"/>
              </a:rPr>
              <a:t>최종 구현</a:t>
            </a:r>
            <a:endParaRPr lang="ko-KR" altLang="ko-KR" sz="3200" dirty="0">
              <a:latin typeface="+mj-ea"/>
              <a:ea typeface="+mj-ea"/>
              <a:cs typeface="맑은 고딕 Semilight" panose="020B0502040204020203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825A833-C865-4082-8DDE-EE3EAF1925F0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593271" y="2666375"/>
            <a:ext cx="2545080" cy="178117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89DCE4A4-F9E5-43A5-A709-681562B5ADF4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3814082" y="1560053"/>
            <a:ext cx="3400425" cy="467677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DA652F9-13E5-4109-881E-2E51C1D80DC1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7890238" y="1840734"/>
            <a:ext cx="2926080" cy="3829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7177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6" name="Google Shape;96;p14"/>
          <p:cNvCxnSpPr/>
          <p:nvPr/>
        </p:nvCxnSpPr>
        <p:spPr>
          <a:xfrm>
            <a:off x="0" y="323849"/>
            <a:ext cx="809625" cy="0"/>
          </a:xfrm>
          <a:prstGeom prst="straightConnector1">
            <a:avLst/>
          </a:prstGeom>
          <a:ln w="50800">
            <a:headEnd type="none" w="sm" len="sm"/>
            <a:tailEnd type="none" w="sm" len="sm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7" name="Google Shape;97;p14"/>
          <p:cNvCxnSpPr>
            <a:cxnSpLocks/>
          </p:cNvCxnSpPr>
          <p:nvPr/>
        </p:nvCxnSpPr>
        <p:spPr>
          <a:xfrm>
            <a:off x="4958080" y="323849"/>
            <a:ext cx="7233658" cy="0"/>
          </a:xfrm>
          <a:prstGeom prst="straightConnector1">
            <a:avLst/>
          </a:prstGeom>
          <a:ln w="50800">
            <a:solidFill>
              <a:schemeClr val="accent6">
                <a:shade val="95000"/>
                <a:satMod val="105000"/>
              </a:schemeClr>
            </a:solidFill>
            <a:headEnd type="none" w="sm" len="sm"/>
            <a:tailEnd type="none" w="sm" len="sm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9" name="Google Shape;99;p14"/>
          <p:cNvCxnSpPr/>
          <p:nvPr/>
        </p:nvCxnSpPr>
        <p:spPr>
          <a:xfrm>
            <a:off x="0" y="6677025"/>
            <a:ext cx="10569388" cy="0"/>
          </a:xfrm>
          <a:prstGeom prst="straightConnector1">
            <a:avLst/>
          </a:prstGeom>
          <a:ln w="50800">
            <a:headEnd type="none" w="sm" len="sm"/>
            <a:tailEnd type="none" w="sm" len="sm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108" name="Google Shape;108;p14" descr="그리기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43907" y="6310746"/>
            <a:ext cx="1485340" cy="44681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58;p18">
            <a:extLst>
              <a:ext uri="{FF2B5EF4-FFF2-40B4-BE49-F238E27FC236}">
                <a16:creationId xmlns:a16="http://schemas.microsoft.com/office/drawing/2014/main" id="{74CA589C-7A5A-4225-8F7B-E47FD039E86E}"/>
              </a:ext>
            </a:extLst>
          </p:cNvPr>
          <p:cNvSpPr txBox="1"/>
          <p:nvPr/>
        </p:nvSpPr>
        <p:spPr>
          <a:xfrm>
            <a:off x="809625" y="106526"/>
            <a:ext cx="414845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92D050"/>
                </a:solidFill>
                <a:latin typeface="Arial Rounded MT Bold" panose="020F0704030504030204" pitchFamily="34" charset="0"/>
                <a:ea typeface="HY궁서B" panose="02030600000101010101" pitchFamily="18" charset="-127"/>
                <a:sym typeface="Arial"/>
              </a:rPr>
              <a:t>04. </a:t>
            </a:r>
            <a:r>
              <a:rPr lang="en-US" sz="1800" dirty="0">
                <a:solidFill>
                  <a:srgbClr val="92D050"/>
                </a:solidFill>
                <a:latin typeface="Arial Rounded MT Bold" panose="020F0704030504030204" pitchFamily="34" charset="0"/>
                <a:ea typeface="HY궁서B" panose="02030600000101010101" pitchFamily="18" charset="-127"/>
              </a:rPr>
              <a:t>Execution Results and Contents</a:t>
            </a:r>
            <a:endParaRPr sz="1800" dirty="0">
              <a:solidFill>
                <a:srgbClr val="92D050"/>
              </a:solidFill>
              <a:latin typeface="Arial Rounded MT Bold" panose="020F0704030504030204" pitchFamily="34" charset="0"/>
              <a:ea typeface="HY궁서B" panose="02030600000101010101" pitchFamily="18" charset="-127"/>
              <a:sym typeface="Arial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DD28EC8-C2CD-4CB5-9150-C8A3F2F82C39}"/>
              </a:ext>
            </a:extLst>
          </p:cNvPr>
          <p:cNvSpPr/>
          <p:nvPr/>
        </p:nvSpPr>
        <p:spPr>
          <a:xfrm>
            <a:off x="337457" y="802099"/>
            <a:ext cx="3476625" cy="431713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궁서B" panose="02030600000101010101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90FCD69-9AAF-40B7-B758-E289E6FE43EE}"/>
              </a:ext>
            </a:extLst>
          </p:cNvPr>
          <p:cNvSpPr txBox="1"/>
          <p:nvPr/>
        </p:nvSpPr>
        <p:spPr>
          <a:xfrm>
            <a:off x="544285" y="802099"/>
            <a:ext cx="19704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atinLnBrk="0"/>
            <a:r>
              <a:rPr lang="ko-KR" altLang="en-US" sz="3200" b="1" dirty="0">
                <a:latin typeface="+mj-ea"/>
                <a:ea typeface="+mj-ea"/>
              </a:rPr>
              <a:t>최종 구현</a:t>
            </a:r>
            <a:endParaRPr lang="ko-KR" altLang="ko-KR" sz="3200" dirty="0">
              <a:latin typeface="+mj-ea"/>
              <a:ea typeface="+mj-ea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B61E87AC-9835-4B83-AA93-0E1DBB1DEA79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85119" y="1794476"/>
            <a:ext cx="2781300" cy="381952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FF73346-4E51-4CA7-8E11-0D69991BE588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4465864" y="1917909"/>
            <a:ext cx="2933700" cy="38481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C4A4E2D-D395-4FFE-AAC5-9C23C1786411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8645979" y="1023256"/>
            <a:ext cx="2664278" cy="5162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7345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6" name="Google Shape;96;p14"/>
          <p:cNvCxnSpPr/>
          <p:nvPr/>
        </p:nvCxnSpPr>
        <p:spPr>
          <a:xfrm>
            <a:off x="0" y="323849"/>
            <a:ext cx="809625" cy="0"/>
          </a:xfrm>
          <a:prstGeom prst="straightConnector1">
            <a:avLst/>
          </a:prstGeom>
          <a:ln w="50800">
            <a:headEnd type="none" w="sm" len="sm"/>
            <a:tailEnd type="none" w="sm" len="sm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7" name="Google Shape;97;p14"/>
          <p:cNvCxnSpPr>
            <a:cxnSpLocks/>
            <a:stCxn id="10" idx="3"/>
          </p:cNvCxnSpPr>
          <p:nvPr/>
        </p:nvCxnSpPr>
        <p:spPr>
          <a:xfrm>
            <a:off x="4958080" y="291192"/>
            <a:ext cx="7233658" cy="32657"/>
          </a:xfrm>
          <a:prstGeom prst="straightConnector1">
            <a:avLst/>
          </a:prstGeom>
          <a:ln w="50800">
            <a:solidFill>
              <a:schemeClr val="accent6">
                <a:shade val="95000"/>
                <a:satMod val="105000"/>
              </a:schemeClr>
            </a:solidFill>
            <a:headEnd type="none" w="sm" len="sm"/>
            <a:tailEnd type="none" w="sm" len="sm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9" name="Google Shape;99;p14"/>
          <p:cNvCxnSpPr/>
          <p:nvPr/>
        </p:nvCxnSpPr>
        <p:spPr>
          <a:xfrm>
            <a:off x="0" y="6677025"/>
            <a:ext cx="10569388" cy="0"/>
          </a:xfrm>
          <a:prstGeom prst="straightConnector1">
            <a:avLst/>
          </a:prstGeom>
          <a:ln w="50800">
            <a:headEnd type="none" w="sm" len="sm"/>
            <a:tailEnd type="none" w="sm" len="sm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108" name="Google Shape;108;p14" descr="그리기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43907" y="6310746"/>
            <a:ext cx="1485340" cy="44681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DDD28EC8-C2CD-4CB5-9150-C8A3F2F82C39}"/>
              </a:ext>
            </a:extLst>
          </p:cNvPr>
          <p:cNvSpPr/>
          <p:nvPr/>
        </p:nvSpPr>
        <p:spPr>
          <a:xfrm>
            <a:off x="337457" y="802099"/>
            <a:ext cx="3476625" cy="431713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궁서B" panose="02030600000101010101" pitchFamily="18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5A5566AB-AE36-4E48-8657-F78FF7611B81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724400" y="597518"/>
            <a:ext cx="2714625" cy="5743575"/>
          </a:xfrm>
          <a:prstGeom prst="rect">
            <a:avLst/>
          </a:prstGeom>
        </p:spPr>
      </p:pic>
      <p:sp>
        <p:nvSpPr>
          <p:cNvPr id="10" name="Google Shape;158;p18">
            <a:extLst>
              <a:ext uri="{FF2B5EF4-FFF2-40B4-BE49-F238E27FC236}">
                <a16:creationId xmlns:a16="http://schemas.microsoft.com/office/drawing/2014/main" id="{2B2DAD03-6096-4D65-A528-E38F6D002646}"/>
              </a:ext>
            </a:extLst>
          </p:cNvPr>
          <p:cNvSpPr txBox="1"/>
          <p:nvPr/>
        </p:nvSpPr>
        <p:spPr>
          <a:xfrm>
            <a:off x="809625" y="106526"/>
            <a:ext cx="414845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92D050"/>
                </a:solidFill>
                <a:latin typeface="Arial Rounded MT Bold" panose="020F0704030504030204" pitchFamily="34" charset="0"/>
                <a:ea typeface="HY궁서B" panose="02030600000101010101" pitchFamily="18" charset="-127"/>
                <a:sym typeface="Arial"/>
              </a:rPr>
              <a:t>04. </a:t>
            </a:r>
            <a:r>
              <a:rPr lang="en-US" sz="1800" dirty="0">
                <a:solidFill>
                  <a:srgbClr val="92D050"/>
                </a:solidFill>
                <a:latin typeface="Arial Rounded MT Bold" panose="020F0704030504030204" pitchFamily="34" charset="0"/>
                <a:ea typeface="HY궁서B" panose="02030600000101010101" pitchFamily="18" charset="-127"/>
              </a:rPr>
              <a:t>Execution Results and Contents</a:t>
            </a:r>
            <a:endParaRPr sz="1800" dirty="0">
              <a:solidFill>
                <a:srgbClr val="92D050"/>
              </a:solidFill>
              <a:latin typeface="Arial Rounded MT Bold" panose="020F0704030504030204" pitchFamily="34" charset="0"/>
              <a:ea typeface="HY궁서B" panose="02030600000101010101" pitchFamily="18" charset="-127"/>
              <a:sym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036FC61-1929-4BC7-93CD-0ABCBB4F9BE3}"/>
              </a:ext>
            </a:extLst>
          </p:cNvPr>
          <p:cNvSpPr txBox="1"/>
          <p:nvPr/>
        </p:nvSpPr>
        <p:spPr>
          <a:xfrm>
            <a:off x="544285" y="802099"/>
            <a:ext cx="19704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atinLnBrk="0"/>
            <a:r>
              <a:rPr lang="ko-KR" altLang="en-US" sz="3200" b="1" dirty="0">
                <a:latin typeface="+mj-ea"/>
                <a:ea typeface="+mj-ea"/>
                <a:cs typeface="맑은 고딕 Semilight" panose="020B0502040204020203" pitchFamily="50" charset="-127"/>
              </a:rPr>
              <a:t>최종 구현</a:t>
            </a:r>
            <a:endParaRPr lang="ko-KR" altLang="ko-KR" sz="3200" dirty="0">
              <a:latin typeface="+mj-ea"/>
              <a:ea typeface="+mj-ea"/>
              <a:cs typeface="맑은 고딕 Semilight" panose="020B0502040204020203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629810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54BDAFC6-491F-47C4-B284-DD60032CCD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 flipH="1">
            <a:off x="-41190" y="-971557"/>
            <a:ext cx="12230100" cy="8153400"/>
          </a:xfrm>
          <a:prstGeom prst="rect">
            <a:avLst/>
          </a:prstGeom>
        </p:spPr>
      </p:pic>
      <p:sp>
        <p:nvSpPr>
          <p:cNvPr id="148" name="Google Shape;148;p17"/>
          <p:cNvSpPr/>
          <p:nvPr/>
        </p:nvSpPr>
        <p:spPr>
          <a:xfrm>
            <a:off x="-1" y="0"/>
            <a:ext cx="9086851" cy="6857990"/>
          </a:xfrm>
          <a:prstGeom prst="rect">
            <a:avLst/>
          </a:prstGeom>
          <a:solidFill>
            <a:schemeClr val="dk1">
              <a:alpha val="4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9" name="Google Shape;149;p17"/>
          <p:cNvSpPr/>
          <p:nvPr/>
        </p:nvSpPr>
        <p:spPr>
          <a:xfrm>
            <a:off x="422168" y="847718"/>
            <a:ext cx="5972197" cy="2257425"/>
          </a:xfrm>
          <a:prstGeom prst="rect">
            <a:avLst/>
          </a:prstGeom>
          <a:noFill/>
          <a:ln w="1016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0" name="Google Shape;150;p17"/>
          <p:cNvSpPr/>
          <p:nvPr/>
        </p:nvSpPr>
        <p:spPr>
          <a:xfrm>
            <a:off x="0" y="723889"/>
            <a:ext cx="6073860" cy="2505085"/>
          </a:xfrm>
          <a:prstGeom prst="rect">
            <a:avLst/>
          </a:prstGeom>
          <a:solidFill>
            <a:srgbClr val="92D050">
              <a:alpha val="8470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1" name="Google Shape;151;p17"/>
          <p:cNvSpPr txBox="1"/>
          <p:nvPr/>
        </p:nvSpPr>
        <p:spPr>
          <a:xfrm>
            <a:off x="1276467" y="1743521"/>
            <a:ext cx="59721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chemeClr val="lt1"/>
                </a:solidFill>
                <a:latin typeface="Arial Rounded MT Bold" panose="020F0704030504030204" pitchFamily="34" charset="0"/>
                <a:ea typeface="HY궁서B" panose="02030600000101010101" pitchFamily="18" charset="-127"/>
                <a:sym typeface="Arial"/>
              </a:rPr>
              <a:t>05. Trouble Shooting</a:t>
            </a:r>
            <a:endParaRPr dirty="0">
              <a:latin typeface="Arial Rounded MT Bold" panose="020F0704030504030204" pitchFamily="34" charset="0"/>
              <a:ea typeface="HY궁서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628504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8D3A8E4A-796F-49DA-8A22-E99F4C170B78}"/>
              </a:ext>
            </a:extLst>
          </p:cNvPr>
          <p:cNvSpPr/>
          <p:nvPr/>
        </p:nvSpPr>
        <p:spPr>
          <a:xfrm>
            <a:off x="208009" y="757902"/>
            <a:ext cx="2165077" cy="431713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궁서B" panose="02030600000101010101" pitchFamily="18" charset="-127"/>
            </a:endParaRPr>
          </a:p>
        </p:txBody>
      </p:sp>
      <p:cxnSp>
        <p:nvCxnSpPr>
          <p:cNvPr id="96" name="Google Shape;96;p14"/>
          <p:cNvCxnSpPr/>
          <p:nvPr/>
        </p:nvCxnSpPr>
        <p:spPr>
          <a:xfrm>
            <a:off x="0" y="323849"/>
            <a:ext cx="809625" cy="0"/>
          </a:xfrm>
          <a:prstGeom prst="straightConnector1">
            <a:avLst/>
          </a:prstGeom>
          <a:ln w="50800">
            <a:headEnd type="none" w="sm" len="sm"/>
            <a:tailEnd type="none" w="sm" len="sm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7" name="Google Shape;97;p14"/>
          <p:cNvCxnSpPr>
            <a:cxnSpLocks/>
          </p:cNvCxnSpPr>
          <p:nvPr/>
        </p:nvCxnSpPr>
        <p:spPr>
          <a:xfrm>
            <a:off x="2692400" y="323849"/>
            <a:ext cx="9499338" cy="0"/>
          </a:xfrm>
          <a:prstGeom prst="straightConnector1">
            <a:avLst/>
          </a:prstGeom>
          <a:ln w="50800">
            <a:solidFill>
              <a:schemeClr val="accent6">
                <a:shade val="95000"/>
                <a:satMod val="105000"/>
              </a:schemeClr>
            </a:solidFill>
            <a:headEnd type="none" w="sm" len="sm"/>
            <a:tailEnd type="none" w="sm" len="sm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9" name="Google Shape;99;p14"/>
          <p:cNvCxnSpPr/>
          <p:nvPr/>
        </p:nvCxnSpPr>
        <p:spPr>
          <a:xfrm>
            <a:off x="0" y="6677025"/>
            <a:ext cx="10569388" cy="0"/>
          </a:xfrm>
          <a:prstGeom prst="straightConnector1">
            <a:avLst/>
          </a:prstGeom>
          <a:ln w="50800">
            <a:headEnd type="none" w="sm" len="sm"/>
            <a:tailEnd type="none" w="sm" len="sm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108" name="Google Shape;108;p14" descr="그리기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43907" y="6310746"/>
            <a:ext cx="1485340" cy="44681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58;p18">
            <a:extLst>
              <a:ext uri="{FF2B5EF4-FFF2-40B4-BE49-F238E27FC236}">
                <a16:creationId xmlns:a16="http://schemas.microsoft.com/office/drawing/2014/main" id="{74CA589C-7A5A-4225-8F7B-E47FD039E86E}"/>
              </a:ext>
            </a:extLst>
          </p:cNvPr>
          <p:cNvSpPr txBox="1"/>
          <p:nvPr/>
        </p:nvSpPr>
        <p:spPr>
          <a:xfrm>
            <a:off x="809625" y="139183"/>
            <a:ext cx="414845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92D050"/>
                </a:solidFill>
                <a:latin typeface="Arial Rounded MT Bold" panose="020F0704030504030204" pitchFamily="34" charset="0"/>
                <a:ea typeface="HY궁서B" panose="02030600000101010101" pitchFamily="18" charset="-127"/>
                <a:sym typeface="Arial"/>
              </a:rPr>
              <a:t>05. Discussion</a:t>
            </a:r>
            <a:endParaRPr sz="1800" dirty="0">
              <a:solidFill>
                <a:srgbClr val="92D050"/>
              </a:solidFill>
              <a:latin typeface="Arial Rounded MT Bold" panose="020F0704030504030204" pitchFamily="34" charset="0"/>
              <a:ea typeface="HY궁서B" panose="02030600000101010101" pitchFamily="18" charset="-127"/>
              <a:sym typeface="Arial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6FC4708-3BDA-43C4-81E4-5B2B188092D4}"/>
              </a:ext>
            </a:extLst>
          </p:cNvPr>
          <p:cNvSpPr txBox="1"/>
          <p:nvPr/>
        </p:nvSpPr>
        <p:spPr>
          <a:xfrm>
            <a:off x="417418" y="1483698"/>
            <a:ext cx="31895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ko-KR" altLang="en-US" sz="28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①</a:t>
            </a:r>
            <a:r>
              <a:rPr lang="ko-KR" altLang="ko-KR" sz="28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</a:t>
            </a:r>
            <a:r>
              <a:rPr lang="en-US" altLang="ko-KR" sz="28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OS</a:t>
            </a:r>
            <a:endParaRPr lang="ko-KR" altLang="ko-KR" sz="2800" dirty="0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8B86AF8-384E-483A-876D-8717F6E11B95}"/>
              </a:ext>
            </a:extLst>
          </p:cNvPr>
          <p:cNvSpPr txBox="1"/>
          <p:nvPr/>
        </p:nvSpPr>
        <p:spPr>
          <a:xfrm>
            <a:off x="417418" y="834524"/>
            <a:ext cx="36118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en-US" altLang="ko-KR" sz="3200" dirty="0">
                <a:latin typeface="Arial Rounded MT Bold" panose="020F0704030504030204" pitchFamily="34" charset="0"/>
                <a:ea typeface="나눔스퀘어라운드 Bold" panose="020B0600000101010101" pitchFamily="50" charset="-127"/>
              </a:rPr>
              <a:t>Trouble Shooting</a:t>
            </a:r>
            <a:endParaRPr lang="ko-KR" altLang="ko-KR" sz="3200" dirty="0">
              <a:latin typeface="Arial Rounded MT Bold" panose="020F0704030504030204" pitchFamily="34" charset="0"/>
              <a:ea typeface="나눔스퀘어라운드 Bold" panose="020B0600000101010101" pitchFamily="50" charset="-127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A2ED9316-C55E-49DC-94DC-8075B5432F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625" y="2302617"/>
            <a:ext cx="4148455" cy="1797501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DB733E03-88F1-4FEB-9A7F-98F7A9EC4A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5372" y="2302617"/>
            <a:ext cx="4331205" cy="1798141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D2F98F6F-77D1-47CA-AE55-63DC801791DE}"/>
              </a:ext>
            </a:extLst>
          </p:cNvPr>
          <p:cNvSpPr/>
          <p:nvPr/>
        </p:nvSpPr>
        <p:spPr>
          <a:xfrm>
            <a:off x="918602" y="5010902"/>
            <a:ext cx="10467975" cy="946960"/>
          </a:xfrm>
          <a:prstGeom prst="roundRect">
            <a:avLst/>
          </a:prstGeom>
          <a:solidFill>
            <a:schemeClr val="accent6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b="1" dirty="0"/>
              <a:t>문제점 </a:t>
            </a:r>
            <a:r>
              <a:rPr lang="en-US" altLang="ko-KR" sz="1800" b="1" dirty="0"/>
              <a:t>: SWAP</a:t>
            </a:r>
            <a:r>
              <a:rPr lang="ko-KR" altLang="en-US" sz="1800" b="1" dirty="0"/>
              <a:t> 영역 메모리 부족    </a:t>
            </a:r>
            <a:r>
              <a:rPr lang="en-US" altLang="ko-KR" sz="1800" b="1" dirty="0"/>
              <a:t>=&gt;    </a:t>
            </a:r>
            <a:r>
              <a:rPr lang="ko-KR" altLang="en-US" sz="1800" b="1" dirty="0"/>
              <a:t>해결 방안</a:t>
            </a:r>
            <a:r>
              <a:rPr lang="en-US" altLang="ko-KR" sz="1800" b="1" dirty="0"/>
              <a:t>: nano </a:t>
            </a:r>
            <a:r>
              <a:rPr lang="ko-KR" altLang="en-US" sz="1800" b="1" dirty="0"/>
              <a:t>편집기 </a:t>
            </a:r>
            <a:r>
              <a:rPr lang="en-US" altLang="ko-KR" sz="1800" b="1" dirty="0"/>
              <a:t>-&gt; CONF_SWAPSIZE</a:t>
            </a:r>
            <a:r>
              <a:rPr lang="ko-KR" altLang="en-US" sz="1800" b="1" dirty="0"/>
              <a:t>값을 </a:t>
            </a:r>
            <a:r>
              <a:rPr lang="en-US" altLang="ko-KR" sz="1800" b="1" dirty="0"/>
              <a:t>1024</a:t>
            </a:r>
            <a:endParaRPr lang="ko-KR" altLang="en-US" sz="1600" b="1" dirty="0"/>
          </a:p>
        </p:txBody>
      </p:sp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C5D20290-4409-457D-8742-AB77DB32666C}"/>
              </a:ext>
            </a:extLst>
          </p:cNvPr>
          <p:cNvSpPr/>
          <p:nvPr/>
        </p:nvSpPr>
        <p:spPr>
          <a:xfrm>
            <a:off x="5486463" y="2978599"/>
            <a:ext cx="1040525" cy="445536"/>
          </a:xfrm>
          <a:prstGeom prst="rightArrow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844178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6" name="Google Shape;96;p14"/>
          <p:cNvCxnSpPr/>
          <p:nvPr/>
        </p:nvCxnSpPr>
        <p:spPr>
          <a:xfrm>
            <a:off x="0" y="323849"/>
            <a:ext cx="809625" cy="0"/>
          </a:xfrm>
          <a:prstGeom prst="straightConnector1">
            <a:avLst/>
          </a:prstGeom>
          <a:ln w="50800">
            <a:headEnd type="none" w="sm" len="sm"/>
            <a:tailEnd type="none" w="sm" len="sm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7" name="Google Shape;97;p14"/>
          <p:cNvCxnSpPr>
            <a:cxnSpLocks/>
          </p:cNvCxnSpPr>
          <p:nvPr/>
        </p:nvCxnSpPr>
        <p:spPr>
          <a:xfrm>
            <a:off x="2692400" y="323849"/>
            <a:ext cx="9499338" cy="0"/>
          </a:xfrm>
          <a:prstGeom prst="straightConnector1">
            <a:avLst/>
          </a:prstGeom>
          <a:ln w="50800">
            <a:solidFill>
              <a:schemeClr val="accent6">
                <a:shade val="95000"/>
                <a:satMod val="105000"/>
              </a:schemeClr>
            </a:solidFill>
            <a:headEnd type="none" w="sm" len="sm"/>
            <a:tailEnd type="none" w="sm" len="sm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9" name="Google Shape;99;p14"/>
          <p:cNvCxnSpPr/>
          <p:nvPr/>
        </p:nvCxnSpPr>
        <p:spPr>
          <a:xfrm>
            <a:off x="0" y="6677025"/>
            <a:ext cx="10569388" cy="0"/>
          </a:xfrm>
          <a:prstGeom prst="straightConnector1">
            <a:avLst/>
          </a:prstGeom>
          <a:ln w="50800">
            <a:headEnd type="none" w="sm" len="sm"/>
            <a:tailEnd type="none" w="sm" len="sm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108" name="Google Shape;108;p14" descr="그리기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43907" y="6310746"/>
            <a:ext cx="1485340" cy="44681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58;p18">
            <a:extLst>
              <a:ext uri="{FF2B5EF4-FFF2-40B4-BE49-F238E27FC236}">
                <a16:creationId xmlns:a16="http://schemas.microsoft.com/office/drawing/2014/main" id="{74CA589C-7A5A-4225-8F7B-E47FD039E86E}"/>
              </a:ext>
            </a:extLst>
          </p:cNvPr>
          <p:cNvSpPr txBox="1"/>
          <p:nvPr/>
        </p:nvSpPr>
        <p:spPr>
          <a:xfrm>
            <a:off x="809625" y="139183"/>
            <a:ext cx="414845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92D050"/>
                </a:solidFill>
                <a:latin typeface="Arial Rounded MT Bold" panose="020F0704030504030204" pitchFamily="34" charset="0"/>
                <a:ea typeface="HY궁서B" panose="02030600000101010101" pitchFamily="18" charset="-127"/>
                <a:sym typeface="Arial"/>
              </a:rPr>
              <a:t>05. Discussion</a:t>
            </a:r>
            <a:endParaRPr sz="1800" dirty="0">
              <a:solidFill>
                <a:srgbClr val="92D050"/>
              </a:solidFill>
              <a:latin typeface="Arial Rounded MT Bold" panose="020F0704030504030204" pitchFamily="34" charset="0"/>
              <a:ea typeface="HY궁서B" panose="02030600000101010101" pitchFamily="18" charset="-127"/>
              <a:sym typeface="Arial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D356B0E4-A6AF-4C89-91E3-437461563380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62012" y="2246373"/>
            <a:ext cx="3967515" cy="2141849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6FC4708-3BDA-43C4-81E4-5B2B188092D4}"/>
              </a:ext>
            </a:extLst>
          </p:cNvPr>
          <p:cNvSpPr txBox="1"/>
          <p:nvPr/>
        </p:nvSpPr>
        <p:spPr>
          <a:xfrm>
            <a:off x="417418" y="1483698"/>
            <a:ext cx="31895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ko-KR" altLang="en-US" sz="28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②</a:t>
            </a:r>
            <a:r>
              <a:rPr lang="ko-KR" altLang="ko-KR" sz="28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</a:t>
            </a:r>
            <a:r>
              <a:rPr lang="en-US" altLang="ko-KR" sz="28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OpenCV</a:t>
            </a:r>
            <a:endParaRPr lang="ko-KR" altLang="ko-KR" sz="2800" dirty="0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B5FC626-B289-4AF1-BFA3-D0C5C0658C2B}"/>
              </a:ext>
            </a:extLst>
          </p:cNvPr>
          <p:cNvSpPr/>
          <p:nvPr/>
        </p:nvSpPr>
        <p:spPr>
          <a:xfrm>
            <a:off x="208009" y="757902"/>
            <a:ext cx="2165077" cy="431713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궁서B" panose="0203060000010101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8B86AF8-384E-483A-876D-8717F6E11B95}"/>
              </a:ext>
            </a:extLst>
          </p:cNvPr>
          <p:cNvSpPr txBox="1"/>
          <p:nvPr/>
        </p:nvSpPr>
        <p:spPr>
          <a:xfrm>
            <a:off x="417418" y="834524"/>
            <a:ext cx="36118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atinLnBrk="0"/>
            <a:r>
              <a:rPr lang="en-US" altLang="ko-KR" sz="3200" dirty="0">
                <a:latin typeface="Arial Rounded MT Bold" panose="020F0704030504030204" pitchFamily="34" charset="0"/>
                <a:ea typeface="나눔스퀘어라운드 Bold" panose="020B0600000101010101" pitchFamily="50" charset="-127"/>
              </a:rPr>
              <a:t>Trouble Shooting</a:t>
            </a:r>
            <a:endParaRPr lang="ko-KR" altLang="ko-KR" sz="3200" dirty="0">
              <a:latin typeface="Arial Rounded MT Bold" panose="020F0704030504030204" pitchFamily="34" charset="0"/>
              <a:ea typeface="나눔스퀘어라운드 Bold" panose="020B0600000101010101" pitchFamily="50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7A3FF7C9-BE82-4E78-ADDC-0DEEC20D3350}"/>
              </a:ext>
            </a:extLst>
          </p:cNvPr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009"/>
          <a:stretch/>
        </p:blipFill>
        <p:spPr bwMode="auto">
          <a:xfrm>
            <a:off x="6808000" y="2247702"/>
            <a:ext cx="4521987" cy="2140520"/>
          </a:xfrm>
          <a:prstGeom prst="rect">
            <a:avLst/>
          </a:prstGeom>
          <a:noFill/>
          <a:ln>
            <a:noFill/>
          </a:ln>
          <a:effectLst>
            <a:softEdge rad="63500"/>
          </a:effectLst>
        </p:spPr>
      </p:pic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AA1E4DE8-8BA5-46FD-BD59-03D917973AF7}"/>
              </a:ext>
            </a:extLst>
          </p:cNvPr>
          <p:cNvSpPr/>
          <p:nvPr/>
        </p:nvSpPr>
        <p:spPr>
          <a:xfrm>
            <a:off x="862012" y="5194041"/>
            <a:ext cx="10467975" cy="946960"/>
          </a:xfrm>
          <a:prstGeom prst="roundRect">
            <a:avLst/>
          </a:prstGeom>
          <a:solidFill>
            <a:schemeClr val="accent6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b="1" dirty="0"/>
              <a:t>문제점 </a:t>
            </a:r>
            <a:r>
              <a:rPr lang="en-US" altLang="ko-KR" sz="1800" b="1" dirty="0"/>
              <a:t>: SWAP</a:t>
            </a:r>
            <a:r>
              <a:rPr lang="ko-KR" altLang="en-US" sz="1800" b="1" dirty="0"/>
              <a:t> 영역 메모리 부족    </a:t>
            </a:r>
            <a:r>
              <a:rPr lang="en-US" altLang="ko-KR" sz="1800" b="1" dirty="0"/>
              <a:t>=&gt;    </a:t>
            </a:r>
            <a:r>
              <a:rPr lang="ko-KR" altLang="en-US" sz="1800" b="1" dirty="0"/>
              <a:t>해결 방안</a:t>
            </a:r>
            <a:r>
              <a:rPr lang="en-US" altLang="ko-KR" sz="1800" b="1" dirty="0"/>
              <a:t>: nano </a:t>
            </a:r>
            <a:r>
              <a:rPr lang="ko-KR" altLang="en-US" sz="1800" b="1" dirty="0"/>
              <a:t>편집기 </a:t>
            </a:r>
            <a:r>
              <a:rPr lang="en-US" altLang="ko-KR" sz="1800" b="1" dirty="0"/>
              <a:t>-&gt; CONF_SWAPSIZE</a:t>
            </a:r>
            <a:r>
              <a:rPr lang="ko-KR" altLang="en-US" sz="1800" b="1" dirty="0"/>
              <a:t>값을 </a:t>
            </a:r>
            <a:r>
              <a:rPr lang="en-US" altLang="ko-KR" sz="1800" b="1" dirty="0"/>
              <a:t>1024</a:t>
            </a:r>
            <a:endParaRPr lang="ko-KR" altLang="en-US" sz="1600" b="1" dirty="0"/>
          </a:p>
        </p:txBody>
      </p: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EB7CB96B-AC14-4645-AD19-77CACFA740DC}"/>
              </a:ext>
            </a:extLst>
          </p:cNvPr>
          <p:cNvSpPr/>
          <p:nvPr/>
        </p:nvSpPr>
        <p:spPr>
          <a:xfrm>
            <a:off x="5298501" y="2978599"/>
            <a:ext cx="1040525" cy="445536"/>
          </a:xfrm>
          <a:prstGeom prst="rightArrow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510826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1DC56C3B-6638-4929-B70C-AE1D68EF198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" t="15597"/>
          <a:stretch/>
        </p:blipFill>
        <p:spPr>
          <a:xfrm>
            <a:off x="0" y="0"/>
            <a:ext cx="12192000" cy="6857990"/>
          </a:xfrm>
          <a:prstGeom prst="rect">
            <a:avLst/>
          </a:prstGeom>
        </p:spPr>
      </p:pic>
      <p:sp>
        <p:nvSpPr>
          <p:cNvPr id="118" name="Google Shape;118;p15"/>
          <p:cNvSpPr/>
          <p:nvPr/>
        </p:nvSpPr>
        <p:spPr>
          <a:xfrm>
            <a:off x="-1" y="0"/>
            <a:ext cx="9087000" cy="6858000"/>
          </a:xfrm>
          <a:prstGeom prst="rect">
            <a:avLst/>
          </a:prstGeom>
          <a:solidFill>
            <a:schemeClr val="dk1">
              <a:alpha val="498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9" name="Google Shape;119;p15"/>
          <p:cNvSpPr/>
          <p:nvPr/>
        </p:nvSpPr>
        <p:spPr>
          <a:xfrm>
            <a:off x="422168" y="847718"/>
            <a:ext cx="5972197" cy="2257425"/>
          </a:xfrm>
          <a:prstGeom prst="rect">
            <a:avLst/>
          </a:prstGeom>
          <a:noFill/>
          <a:ln w="1016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0" name="Google Shape;120;p15"/>
          <p:cNvSpPr/>
          <p:nvPr/>
        </p:nvSpPr>
        <p:spPr>
          <a:xfrm>
            <a:off x="0" y="723889"/>
            <a:ext cx="6073860" cy="2505085"/>
          </a:xfrm>
          <a:prstGeom prst="rect">
            <a:avLst/>
          </a:prstGeom>
          <a:solidFill>
            <a:srgbClr val="92D050">
              <a:alpha val="8470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1" name="Google Shape;121;p15"/>
          <p:cNvSpPr txBox="1"/>
          <p:nvPr/>
        </p:nvSpPr>
        <p:spPr>
          <a:xfrm>
            <a:off x="482300" y="1653264"/>
            <a:ext cx="6334233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chemeClr val="lt1"/>
                </a:solidFill>
                <a:latin typeface="Arial Rounded MT Bold" panose="020F0704030504030204" pitchFamily="34" charset="0"/>
                <a:ea typeface="HY궁서B" panose="02030600000101010101" pitchFamily="18" charset="-127"/>
                <a:sym typeface="Arial"/>
              </a:rPr>
              <a:t>01. Reason for selection</a:t>
            </a:r>
            <a:endParaRPr dirty="0">
              <a:latin typeface="Arial Rounded MT Bold" panose="020F0704030504030204" pitchFamily="34" charset="0"/>
              <a:ea typeface="HY궁서B" panose="02030600000101010101" pitchFamily="18" charset="-127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6" name="Google Shape;96;p14"/>
          <p:cNvCxnSpPr/>
          <p:nvPr/>
        </p:nvCxnSpPr>
        <p:spPr>
          <a:xfrm>
            <a:off x="0" y="323849"/>
            <a:ext cx="809625" cy="0"/>
          </a:xfrm>
          <a:prstGeom prst="straightConnector1">
            <a:avLst/>
          </a:prstGeom>
          <a:ln w="50800">
            <a:headEnd type="none" w="sm" len="sm"/>
            <a:tailEnd type="none" w="sm" len="sm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7" name="Google Shape;97;p14"/>
          <p:cNvCxnSpPr>
            <a:cxnSpLocks/>
          </p:cNvCxnSpPr>
          <p:nvPr/>
        </p:nvCxnSpPr>
        <p:spPr>
          <a:xfrm>
            <a:off x="2692400" y="323849"/>
            <a:ext cx="9499338" cy="0"/>
          </a:xfrm>
          <a:prstGeom prst="straightConnector1">
            <a:avLst/>
          </a:prstGeom>
          <a:ln w="50800">
            <a:solidFill>
              <a:schemeClr val="accent6">
                <a:shade val="95000"/>
                <a:satMod val="105000"/>
              </a:schemeClr>
            </a:solidFill>
            <a:headEnd type="none" w="sm" len="sm"/>
            <a:tailEnd type="none" w="sm" len="sm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9" name="Google Shape;99;p14"/>
          <p:cNvCxnSpPr/>
          <p:nvPr/>
        </p:nvCxnSpPr>
        <p:spPr>
          <a:xfrm>
            <a:off x="0" y="6677025"/>
            <a:ext cx="10569388" cy="0"/>
          </a:xfrm>
          <a:prstGeom prst="straightConnector1">
            <a:avLst/>
          </a:prstGeom>
          <a:ln w="50800">
            <a:headEnd type="none" w="sm" len="sm"/>
            <a:tailEnd type="none" w="sm" len="sm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108" name="Google Shape;108;p14" descr="그리기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43907" y="6310746"/>
            <a:ext cx="1485340" cy="44681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58;p18">
            <a:extLst>
              <a:ext uri="{FF2B5EF4-FFF2-40B4-BE49-F238E27FC236}">
                <a16:creationId xmlns:a16="http://schemas.microsoft.com/office/drawing/2014/main" id="{74CA589C-7A5A-4225-8F7B-E47FD039E86E}"/>
              </a:ext>
            </a:extLst>
          </p:cNvPr>
          <p:cNvSpPr txBox="1"/>
          <p:nvPr/>
        </p:nvSpPr>
        <p:spPr>
          <a:xfrm>
            <a:off x="809625" y="139183"/>
            <a:ext cx="414845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92D050"/>
                </a:solidFill>
                <a:latin typeface="Arial Rounded MT Bold" panose="020F0704030504030204" pitchFamily="34" charset="0"/>
                <a:ea typeface="HY궁서B" panose="02030600000101010101" pitchFamily="18" charset="-127"/>
                <a:sym typeface="Arial"/>
              </a:rPr>
              <a:t>05. Discussion</a:t>
            </a:r>
            <a:endParaRPr sz="1800" dirty="0">
              <a:solidFill>
                <a:srgbClr val="92D050"/>
              </a:solidFill>
              <a:latin typeface="Arial Rounded MT Bold" panose="020F0704030504030204" pitchFamily="34" charset="0"/>
              <a:ea typeface="HY궁서B" panose="02030600000101010101" pitchFamily="18" charset="-127"/>
              <a:sym typeface="Arial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6FC4708-3BDA-43C4-81E4-5B2B188092D4}"/>
              </a:ext>
            </a:extLst>
          </p:cNvPr>
          <p:cNvSpPr txBox="1"/>
          <p:nvPr/>
        </p:nvSpPr>
        <p:spPr>
          <a:xfrm>
            <a:off x="576942" y="1496990"/>
            <a:ext cx="31895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ko-KR" altLang="en-US" sz="28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③</a:t>
            </a:r>
            <a:r>
              <a:rPr lang="ko-KR" altLang="ko-KR" sz="28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</a:t>
            </a:r>
            <a:r>
              <a:rPr lang="en-US" altLang="ko-KR" sz="28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Camera</a:t>
            </a:r>
            <a:endParaRPr lang="ko-KR" altLang="ko-KR" sz="2800" dirty="0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B5FC626-B289-4AF1-BFA3-D0C5C0658C2B}"/>
              </a:ext>
            </a:extLst>
          </p:cNvPr>
          <p:cNvSpPr/>
          <p:nvPr/>
        </p:nvSpPr>
        <p:spPr>
          <a:xfrm>
            <a:off x="208009" y="757902"/>
            <a:ext cx="2165077" cy="431713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궁서B" panose="0203060000010101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8B86AF8-384E-483A-876D-8717F6E11B95}"/>
              </a:ext>
            </a:extLst>
          </p:cNvPr>
          <p:cNvSpPr txBox="1"/>
          <p:nvPr/>
        </p:nvSpPr>
        <p:spPr>
          <a:xfrm>
            <a:off x="417418" y="834524"/>
            <a:ext cx="36118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atinLnBrk="0"/>
            <a:r>
              <a:rPr lang="en-US" altLang="ko-KR" sz="3200" dirty="0">
                <a:latin typeface="Arial Rounded MT Bold" panose="020F0704030504030204" pitchFamily="34" charset="0"/>
                <a:ea typeface="나눔스퀘어라운드 Bold" panose="020B0600000101010101" pitchFamily="50" charset="-127"/>
              </a:rPr>
              <a:t>Trouble Shooting</a:t>
            </a:r>
            <a:endParaRPr lang="ko-KR" altLang="ko-KR" sz="3200" dirty="0">
              <a:latin typeface="Arial Rounded MT Bold" panose="020F0704030504030204" pitchFamily="34" charset="0"/>
              <a:ea typeface="나눔스퀘어라운드 Bold" panose="020B060000010101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2134865-EBD0-4505-B75C-E6955BD434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8646" y="2211522"/>
            <a:ext cx="2764090" cy="2032944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E82D96A-BF94-45D5-8630-9C50B90AAD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8519" y="2211522"/>
            <a:ext cx="2835298" cy="1931384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A3501E0C-94DF-4834-B57E-A7D190290303}"/>
              </a:ext>
            </a:extLst>
          </p:cNvPr>
          <p:cNvSpPr/>
          <p:nvPr/>
        </p:nvSpPr>
        <p:spPr>
          <a:xfrm>
            <a:off x="862012" y="5194041"/>
            <a:ext cx="10467975" cy="946960"/>
          </a:xfrm>
          <a:prstGeom prst="roundRect">
            <a:avLst/>
          </a:prstGeom>
          <a:solidFill>
            <a:schemeClr val="accent6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b="1" dirty="0"/>
              <a:t>문제점 </a:t>
            </a:r>
            <a:r>
              <a:rPr lang="en-US" altLang="ko-KR" sz="1800" b="1" dirty="0"/>
              <a:t>: </a:t>
            </a:r>
            <a:r>
              <a:rPr lang="ko-KR" altLang="en-US" sz="1800" b="1" dirty="0"/>
              <a:t>카메라 성능과 잦은 오류    </a:t>
            </a:r>
            <a:r>
              <a:rPr lang="en-US" altLang="ko-KR" sz="1800" b="1" dirty="0"/>
              <a:t>=&gt;    </a:t>
            </a:r>
            <a:r>
              <a:rPr lang="ko-KR" altLang="en-US" sz="1800" b="1" dirty="0"/>
              <a:t>해결 방안</a:t>
            </a:r>
            <a:r>
              <a:rPr lang="en-US" altLang="ko-KR" sz="1800" b="1" dirty="0"/>
              <a:t>: Web Camera -&gt; </a:t>
            </a:r>
            <a:r>
              <a:rPr lang="ko-KR" altLang="en-US" sz="1800" b="1" dirty="0"/>
              <a:t>화질 개선</a:t>
            </a:r>
            <a:r>
              <a:rPr lang="en-US" altLang="ko-KR" sz="1800" b="1" dirty="0"/>
              <a:t>, </a:t>
            </a:r>
            <a:r>
              <a:rPr lang="ko-KR" altLang="en-US" sz="1800" b="1" dirty="0"/>
              <a:t>인식률 증가</a:t>
            </a:r>
            <a:endParaRPr lang="ko-KR" altLang="en-US" sz="1600" b="1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BFACE099-D17C-4CA3-A92C-4CEA806F09D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1464" y="3429000"/>
            <a:ext cx="2215802" cy="1476277"/>
          </a:xfrm>
          <a:prstGeom prst="rect">
            <a:avLst/>
          </a:prstGeom>
          <a:effectLst>
            <a:softEdge rad="203200"/>
          </a:effectLst>
        </p:spPr>
      </p:pic>
      <p:pic>
        <p:nvPicPr>
          <p:cNvPr id="18" name="image133.png">
            <a:extLst>
              <a:ext uri="{FF2B5EF4-FFF2-40B4-BE49-F238E27FC236}">
                <a16:creationId xmlns:a16="http://schemas.microsoft.com/office/drawing/2014/main" id="{60046EA3-1E21-4C9E-A8AC-3D32CE690CD4}"/>
              </a:ext>
            </a:extLst>
          </p:cNvPr>
          <p:cNvPicPr/>
          <p:nvPr/>
        </p:nvPicPr>
        <p:blipFill>
          <a:blip r:embed="rId7"/>
          <a:srcRect/>
          <a:stretch>
            <a:fillRect/>
          </a:stretch>
        </p:blipFill>
        <p:spPr>
          <a:xfrm>
            <a:off x="9187343" y="3177214"/>
            <a:ext cx="2764090" cy="2070570"/>
          </a:xfrm>
          <a:prstGeom prst="rect">
            <a:avLst/>
          </a:prstGeom>
          <a:ln/>
          <a:effectLst>
            <a:softEdge rad="279400"/>
          </a:effectLst>
        </p:spPr>
      </p:pic>
      <p:sp>
        <p:nvSpPr>
          <p:cNvPr id="21" name="화살표: 오른쪽 20">
            <a:extLst>
              <a:ext uri="{FF2B5EF4-FFF2-40B4-BE49-F238E27FC236}">
                <a16:creationId xmlns:a16="http://schemas.microsoft.com/office/drawing/2014/main" id="{0CC12720-A6E4-4572-94B4-A0127548D867}"/>
              </a:ext>
            </a:extLst>
          </p:cNvPr>
          <p:cNvSpPr/>
          <p:nvPr/>
        </p:nvSpPr>
        <p:spPr>
          <a:xfrm>
            <a:off x="5237367" y="2938220"/>
            <a:ext cx="1040525" cy="445536"/>
          </a:xfrm>
          <a:prstGeom prst="rightArrow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8583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6" name="Google Shape;96;p14"/>
          <p:cNvCxnSpPr/>
          <p:nvPr/>
        </p:nvCxnSpPr>
        <p:spPr>
          <a:xfrm>
            <a:off x="0" y="323849"/>
            <a:ext cx="809625" cy="0"/>
          </a:xfrm>
          <a:prstGeom prst="straightConnector1">
            <a:avLst/>
          </a:prstGeom>
          <a:ln w="50800">
            <a:headEnd type="none" w="sm" len="sm"/>
            <a:tailEnd type="none" w="sm" len="sm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7" name="Google Shape;97;p14"/>
          <p:cNvCxnSpPr>
            <a:cxnSpLocks/>
          </p:cNvCxnSpPr>
          <p:nvPr/>
        </p:nvCxnSpPr>
        <p:spPr>
          <a:xfrm>
            <a:off x="2692400" y="323849"/>
            <a:ext cx="9499338" cy="0"/>
          </a:xfrm>
          <a:prstGeom prst="straightConnector1">
            <a:avLst/>
          </a:prstGeom>
          <a:ln w="50800">
            <a:solidFill>
              <a:schemeClr val="accent6">
                <a:shade val="95000"/>
                <a:satMod val="105000"/>
              </a:schemeClr>
            </a:solidFill>
            <a:headEnd type="none" w="sm" len="sm"/>
            <a:tailEnd type="none" w="sm" len="sm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9" name="Google Shape;99;p14"/>
          <p:cNvCxnSpPr/>
          <p:nvPr/>
        </p:nvCxnSpPr>
        <p:spPr>
          <a:xfrm>
            <a:off x="0" y="6677025"/>
            <a:ext cx="10569388" cy="0"/>
          </a:xfrm>
          <a:prstGeom prst="straightConnector1">
            <a:avLst/>
          </a:prstGeom>
          <a:ln w="50800">
            <a:headEnd type="none" w="sm" len="sm"/>
            <a:tailEnd type="none" w="sm" len="sm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108" name="Google Shape;108;p14" descr="그리기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43907" y="6310746"/>
            <a:ext cx="1485340" cy="44681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58;p18">
            <a:extLst>
              <a:ext uri="{FF2B5EF4-FFF2-40B4-BE49-F238E27FC236}">
                <a16:creationId xmlns:a16="http://schemas.microsoft.com/office/drawing/2014/main" id="{74CA589C-7A5A-4225-8F7B-E47FD039E86E}"/>
              </a:ext>
            </a:extLst>
          </p:cNvPr>
          <p:cNvSpPr txBox="1"/>
          <p:nvPr/>
        </p:nvSpPr>
        <p:spPr>
          <a:xfrm>
            <a:off x="809625" y="139183"/>
            <a:ext cx="414845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92D050"/>
                </a:solidFill>
                <a:latin typeface="Arial Rounded MT Bold" panose="020F0704030504030204" pitchFamily="34" charset="0"/>
                <a:ea typeface="HY궁서B" panose="02030600000101010101" pitchFamily="18" charset="-127"/>
                <a:sym typeface="Arial"/>
              </a:rPr>
              <a:t>05. Discussion</a:t>
            </a:r>
            <a:endParaRPr sz="1800" dirty="0">
              <a:solidFill>
                <a:srgbClr val="92D050"/>
              </a:solidFill>
              <a:latin typeface="Arial Rounded MT Bold" panose="020F0704030504030204" pitchFamily="34" charset="0"/>
              <a:ea typeface="HY궁서B" panose="02030600000101010101" pitchFamily="18" charset="-127"/>
              <a:sym typeface="Arial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6FC4708-3BDA-43C4-81E4-5B2B188092D4}"/>
              </a:ext>
            </a:extLst>
          </p:cNvPr>
          <p:cNvSpPr txBox="1"/>
          <p:nvPr/>
        </p:nvSpPr>
        <p:spPr>
          <a:xfrm>
            <a:off x="503645" y="1452880"/>
            <a:ext cx="31895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ko-KR" altLang="en-US" sz="28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④ </a:t>
            </a:r>
            <a:r>
              <a:rPr lang="en-US" altLang="ko-KR" sz="28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Listing</a:t>
            </a:r>
            <a:endParaRPr lang="ko-KR" altLang="ko-KR" sz="2800" dirty="0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B5FC626-B289-4AF1-BFA3-D0C5C0658C2B}"/>
              </a:ext>
            </a:extLst>
          </p:cNvPr>
          <p:cNvSpPr/>
          <p:nvPr/>
        </p:nvSpPr>
        <p:spPr>
          <a:xfrm>
            <a:off x="208009" y="757902"/>
            <a:ext cx="2165077" cy="431713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궁서B" panose="0203060000010101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8B86AF8-384E-483A-876D-8717F6E11B95}"/>
              </a:ext>
            </a:extLst>
          </p:cNvPr>
          <p:cNvSpPr txBox="1"/>
          <p:nvPr/>
        </p:nvSpPr>
        <p:spPr>
          <a:xfrm>
            <a:off x="417418" y="834524"/>
            <a:ext cx="36118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atinLnBrk="0"/>
            <a:r>
              <a:rPr lang="en-US" altLang="ko-KR" sz="3200" dirty="0">
                <a:latin typeface="Arial Rounded MT Bold" panose="020F0704030504030204" pitchFamily="34" charset="0"/>
                <a:ea typeface="나눔스퀘어라운드 Bold" panose="020B0600000101010101" pitchFamily="50" charset="-127"/>
              </a:rPr>
              <a:t>Trouble Shooting</a:t>
            </a:r>
            <a:endParaRPr lang="ko-KR" altLang="ko-KR" sz="3200" dirty="0">
              <a:latin typeface="Arial Rounded MT Bold" panose="020F0704030504030204" pitchFamily="34" charset="0"/>
              <a:ea typeface="나눔스퀘어라운드 Bold" panose="020B0600000101010101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7DC3B958-95C4-4A4C-AD8A-1092B2D03EA9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204500" y="2124221"/>
            <a:ext cx="3358704" cy="2900075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3B13C6F2-463D-4CE0-B498-2B9441FD4C4C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6165924" y="2033095"/>
            <a:ext cx="5200482" cy="2791809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DDED4289-3D65-408D-ABBC-FB7BDF343D8A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6258152" y="1196990"/>
            <a:ext cx="3577739" cy="666360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8DA34F7B-C517-4419-8613-D761DABE1480}"/>
              </a:ext>
            </a:extLst>
          </p:cNvPr>
          <p:cNvSpPr/>
          <p:nvPr/>
        </p:nvSpPr>
        <p:spPr>
          <a:xfrm>
            <a:off x="862012" y="5194041"/>
            <a:ext cx="10467975" cy="946960"/>
          </a:xfrm>
          <a:prstGeom prst="roundRect">
            <a:avLst/>
          </a:prstGeom>
          <a:solidFill>
            <a:schemeClr val="accent6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/>
              <a:t>	</a:t>
            </a:r>
            <a:r>
              <a:rPr lang="en-US" altLang="ko-KR" b="1" dirty="0"/>
              <a:t>					</a:t>
            </a:r>
            <a:endParaRPr lang="ko-KR" altLang="en-US" sz="12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9F52C3-34AF-4286-8B69-6BB7457C661A}"/>
              </a:ext>
            </a:extLst>
          </p:cNvPr>
          <p:cNvSpPr txBox="1"/>
          <p:nvPr/>
        </p:nvSpPr>
        <p:spPr>
          <a:xfrm>
            <a:off x="6741457" y="5312506"/>
            <a:ext cx="44735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  <a:latin typeface="+mn-ea"/>
                <a:ea typeface="+mn-ea"/>
              </a:rPr>
              <a:t>해결 방안 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  <a:ea typeface="+mn-ea"/>
              </a:rPr>
              <a:t>: 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  <a:ea typeface="+mn-ea"/>
              </a:rPr>
              <a:t>품명만 문자로 인식하고 자료형으로 저장하는 코드 작성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9D026B6-B4B2-461A-A99D-5E1DB8DC7A11}"/>
              </a:ext>
            </a:extLst>
          </p:cNvPr>
          <p:cNvSpPr txBox="1"/>
          <p:nvPr/>
        </p:nvSpPr>
        <p:spPr>
          <a:xfrm>
            <a:off x="1601396" y="5332250"/>
            <a:ext cx="40711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  <a:latin typeface="+mn-ea"/>
                <a:ea typeface="+mn-ea"/>
              </a:rPr>
              <a:t>문제점 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  <a:ea typeface="+mn-ea"/>
              </a:rPr>
              <a:t>: 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  <a:ea typeface="+mn-ea"/>
              </a:rPr>
              <a:t>문자 인식에 있어서 정확도가 떨어짐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5C4BFEA-8288-417F-9FE6-52610893D1AB}"/>
              </a:ext>
            </a:extLst>
          </p:cNvPr>
          <p:cNvSpPr txBox="1"/>
          <p:nvPr/>
        </p:nvSpPr>
        <p:spPr>
          <a:xfrm>
            <a:off x="5671467" y="5314271"/>
            <a:ext cx="44735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latin typeface="+mn-ea"/>
                <a:ea typeface="+mn-ea"/>
              </a:rPr>
              <a:t>=&gt;</a:t>
            </a:r>
            <a:endParaRPr lang="ko-KR" altLang="en-US" sz="3200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25" name="화살표: 오른쪽 24">
            <a:extLst>
              <a:ext uri="{FF2B5EF4-FFF2-40B4-BE49-F238E27FC236}">
                <a16:creationId xmlns:a16="http://schemas.microsoft.com/office/drawing/2014/main" id="{32E7A391-3FB1-4E95-8BA0-2C4C36A47FB8}"/>
              </a:ext>
            </a:extLst>
          </p:cNvPr>
          <p:cNvSpPr/>
          <p:nvPr/>
        </p:nvSpPr>
        <p:spPr>
          <a:xfrm>
            <a:off x="4844301" y="3096255"/>
            <a:ext cx="1040525" cy="445536"/>
          </a:xfrm>
          <a:prstGeom prst="rightArrow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839707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6" name="Google Shape;96;p14"/>
          <p:cNvCxnSpPr/>
          <p:nvPr/>
        </p:nvCxnSpPr>
        <p:spPr>
          <a:xfrm>
            <a:off x="0" y="323849"/>
            <a:ext cx="809625" cy="0"/>
          </a:xfrm>
          <a:prstGeom prst="straightConnector1">
            <a:avLst/>
          </a:prstGeom>
          <a:ln w="50800">
            <a:headEnd type="none" w="sm" len="sm"/>
            <a:tailEnd type="none" w="sm" len="sm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7" name="Google Shape;97;p14"/>
          <p:cNvCxnSpPr>
            <a:cxnSpLocks/>
          </p:cNvCxnSpPr>
          <p:nvPr/>
        </p:nvCxnSpPr>
        <p:spPr>
          <a:xfrm>
            <a:off x="2692400" y="323849"/>
            <a:ext cx="9499338" cy="0"/>
          </a:xfrm>
          <a:prstGeom prst="straightConnector1">
            <a:avLst/>
          </a:prstGeom>
          <a:ln w="50800">
            <a:solidFill>
              <a:schemeClr val="accent6">
                <a:shade val="95000"/>
                <a:satMod val="105000"/>
              </a:schemeClr>
            </a:solidFill>
            <a:headEnd type="none" w="sm" len="sm"/>
            <a:tailEnd type="none" w="sm" len="sm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9" name="Google Shape;99;p14"/>
          <p:cNvCxnSpPr/>
          <p:nvPr/>
        </p:nvCxnSpPr>
        <p:spPr>
          <a:xfrm>
            <a:off x="0" y="6677025"/>
            <a:ext cx="10569388" cy="0"/>
          </a:xfrm>
          <a:prstGeom prst="straightConnector1">
            <a:avLst/>
          </a:prstGeom>
          <a:ln w="50800">
            <a:headEnd type="none" w="sm" len="sm"/>
            <a:tailEnd type="none" w="sm" len="sm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108" name="Google Shape;108;p14" descr="그리기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43907" y="6310746"/>
            <a:ext cx="1485340" cy="44681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58;p18">
            <a:extLst>
              <a:ext uri="{FF2B5EF4-FFF2-40B4-BE49-F238E27FC236}">
                <a16:creationId xmlns:a16="http://schemas.microsoft.com/office/drawing/2014/main" id="{74CA589C-7A5A-4225-8F7B-E47FD039E86E}"/>
              </a:ext>
            </a:extLst>
          </p:cNvPr>
          <p:cNvSpPr txBox="1"/>
          <p:nvPr/>
        </p:nvSpPr>
        <p:spPr>
          <a:xfrm>
            <a:off x="809625" y="139183"/>
            <a:ext cx="414845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92D050"/>
                </a:solidFill>
                <a:latin typeface="Arial Rounded MT Bold" panose="020F0704030504030204" pitchFamily="34" charset="0"/>
                <a:ea typeface="HY궁서B" panose="02030600000101010101" pitchFamily="18" charset="-127"/>
                <a:sym typeface="Arial"/>
              </a:rPr>
              <a:t>05. Discussion</a:t>
            </a:r>
            <a:endParaRPr sz="1800" dirty="0">
              <a:solidFill>
                <a:srgbClr val="92D050"/>
              </a:solidFill>
              <a:latin typeface="Arial Rounded MT Bold" panose="020F0704030504030204" pitchFamily="34" charset="0"/>
              <a:ea typeface="HY궁서B" panose="02030600000101010101" pitchFamily="18" charset="-127"/>
              <a:sym typeface="Arial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6FC4708-3BDA-43C4-81E4-5B2B188092D4}"/>
              </a:ext>
            </a:extLst>
          </p:cNvPr>
          <p:cNvSpPr txBox="1"/>
          <p:nvPr/>
        </p:nvSpPr>
        <p:spPr>
          <a:xfrm>
            <a:off x="544285" y="1478988"/>
            <a:ext cx="31895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ko-KR" altLang="en-US" sz="28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⑤ </a:t>
            </a:r>
            <a:r>
              <a:rPr lang="en-US" altLang="ko-KR" sz="28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Saving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B5FC626-B289-4AF1-BFA3-D0C5C0658C2B}"/>
              </a:ext>
            </a:extLst>
          </p:cNvPr>
          <p:cNvSpPr/>
          <p:nvPr/>
        </p:nvSpPr>
        <p:spPr>
          <a:xfrm>
            <a:off x="208009" y="757902"/>
            <a:ext cx="2165077" cy="431713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궁서B" panose="0203060000010101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8B86AF8-384E-483A-876D-8717F6E11B95}"/>
              </a:ext>
            </a:extLst>
          </p:cNvPr>
          <p:cNvSpPr txBox="1"/>
          <p:nvPr/>
        </p:nvSpPr>
        <p:spPr>
          <a:xfrm>
            <a:off x="417418" y="834524"/>
            <a:ext cx="36118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atinLnBrk="0"/>
            <a:r>
              <a:rPr lang="en-US" altLang="ko-KR" sz="3200" dirty="0">
                <a:latin typeface="Arial Rounded MT Bold" panose="020F0704030504030204" pitchFamily="34" charset="0"/>
                <a:ea typeface="나눔스퀘어라운드 Bold" panose="020B0600000101010101" pitchFamily="50" charset="-127"/>
              </a:rPr>
              <a:t>Trouble Shooting</a:t>
            </a:r>
            <a:endParaRPr lang="ko-KR" altLang="ko-KR" sz="3200" dirty="0">
              <a:latin typeface="Arial Rounded MT Bold" panose="020F0704030504030204" pitchFamily="34" charset="0"/>
              <a:ea typeface="나눔스퀘어라운드 Bold" panose="020B0600000101010101" pitchFamily="50" charset="-127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D80DE12-2D7F-42E4-8597-6181BAC7F6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625" y="2258065"/>
            <a:ext cx="2592240" cy="2167878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10412C26-2631-48D0-B6EC-65A22AF0CC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7539" y="2281039"/>
            <a:ext cx="2592240" cy="2150886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245060F-D9A6-43DD-B5D3-FF614FDB6B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0537" y="2258065"/>
            <a:ext cx="3201838" cy="2148463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D5D36272-6806-4335-8A25-083968060CAD}"/>
              </a:ext>
            </a:extLst>
          </p:cNvPr>
          <p:cNvSpPr/>
          <p:nvPr/>
        </p:nvSpPr>
        <p:spPr>
          <a:xfrm>
            <a:off x="918602" y="5010902"/>
            <a:ext cx="10467975" cy="946960"/>
          </a:xfrm>
          <a:prstGeom prst="roundRect">
            <a:avLst/>
          </a:prstGeom>
          <a:solidFill>
            <a:schemeClr val="accent6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b="1" dirty="0"/>
              <a:t>문제점 </a:t>
            </a:r>
            <a:r>
              <a:rPr lang="en-US" altLang="ko-KR" sz="1800" b="1" dirty="0"/>
              <a:t>: SAVING</a:t>
            </a:r>
            <a:r>
              <a:rPr lang="ko-KR" altLang="en-US" sz="1800" b="1" dirty="0"/>
              <a:t>이 제대로 되지 않음    </a:t>
            </a:r>
            <a:r>
              <a:rPr lang="en-US" altLang="ko-KR" sz="1800" b="1" dirty="0"/>
              <a:t>=&gt;    </a:t>
            </a:r>
            <a:r>
              <a:rPr lang="ko-KR" altLang="en-US" sz="1800" b="1" dirty="0"/>
              <a:t>해결 방안</a:t>
            </a:r>
            <a:r>
              <a:rPr lang="en-US" altLang="ko-KR" sz="1800" b="1" dirty="0"/>
              <a:t>: </a:t>
            </a:r>
            <a:r>
              <a:rPr lang="ko-KR" altLang="en-US" sz="1800" b="1" dirty="0"/>
              <a:t>전역변수 사용과 데이터 리스트화 후 이동</a:t>
            </a:r>
            <a:endParaRPr lang="ko-KR" altLang="en-US" sz="1600" b="1" dirty="0"/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4D92E17E-123A-43E5-B6BE-D737DE9C3A77}"/>
              </a:ext>
            </a:extLst>
          </p:cNvPr>
          <p:cNvSpPr/>
          <p:nvPr/>
        </p:nvSpPr>
        <p:spPr>
          <a:xfrm>
            <a:off x="6791322" y="3109776"/>
            <a:ext cx="1040525" cy="445536"/>
          </a:xfrm>
          <a:prstGeom prst="rightArrow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686624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6" name="Google Shape;96;p14"/>
          <p:cNvCxnSpPr/>
          <p:nvPr/>
        </p:nvCxnSpPr>
        <p:spPr>
          <a:xfrm>
            <a:off x="0" y="323849"/>
            <a:ext cx="809625" cy="0"/>
          </a:xfrm>
          <a:prstGeom prst="straightConnector1">
            <a:avLst/>
          </a:prstGeom>
          <a:ln w="50800">
            <a:headEnd type="none" w="sm" len="sm"/>
            <a:tailEnd type="none" w="sm" len="sm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7" name="Google Shape;97;p14"/>
          <p:cNvCxnSpPr>
            <a:cxnSpLocks/>
          </p:cNvCxnSpPr>
          <p:nvPr/>
        </p:nvCxnSpPr>
        <p:spPr>
          <a:xfrm>
            <a:off x="2692400" y="323849"/>
            <a:ext cx="9499338" cy="0"/>
          </a:xfrm>
          <a:prstGeom prst="straightConnector1">
            <a:avLst/>
          </a:prstGeom>
          <a:ln w="50800">
            <a:solidFill>
              <a:schemeClr val="accent6">
                <a:shade val="95000"/>
                <a:satMod val="105000"/>
              </a:schemeClr>
            </a:solidFill>
            <a:headEnd type="none" w="sm" len="sm"/>
            <a:tailEnd type="none" w="sm" len="sm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9" name="Google Shape;99;p14"/>
          <p:cNvCxnSpPr/>
          <p:nvPr/>
        </p:nvCxnSpPr>
        <p:spPr>
          <a:xfrm>
            <a:off x="0" y="6677025"/>
            <a:ext cx="10569388" cy="0"/>
          </a:xfrm>
          <a:prstGeom prst="straightConnector1">
            <a:avLst/>
          </a:prstGeom>
          <a:ln w="50800">
            <a:headEnd type="none" w="sm" len="sm"/>
            <a:tailEnd type="none" w="sm" len="sm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108" name="Google Shape;108;p14" descr="그리기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43907" y="6310746"/>
            <a:ext cx="1485340" cy="44681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58;p18">
            <a:extLst>
              <a:ext uri="{FF2B5EF4-FFF2-40B4-BE49-F238E27FC236}">
                <a16:creationId xmlns:a16="http://schemas.microsoft.com/office/drawing/2014/main" id="{74CA589C-7A5A-4225-8F7B-E47FD039E86E}"/>
              </a:ext>
            </a:extLst>
          </p:cNvPr>
          <p:cNvSpPr txBox="1"/>
          <p:nvPr/>
        </p:nvSpPr>
        <p:spPr>
          <a:xfrm>
            <a:off x="809625" y="139183"/>
            <a:ext cx="414845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92D050"/>
                </a:solidFill>
                <a:latin typeface="Arial Rounded MT Bold" panose="020F0704030504030204" pitchFamily="34" charset="0"/>
                <a:ea typeface="HY궁서B" panose="02030600000101010101" pitchFamily="18" charset="-127"/>
                <a:sym typeface="Arial"/>
              </a:rPr>
              <a:t>05. Discussion</a:t>
            </a:r>
            <a:endParaRPr sz="1800" dirty="0">
              <a:solidFill>
                <a:srgbClr val="92D050"/>
              </a:solidFill>
              <a:latin typeface="Arial Rounded MT Bold" panose="020F0704030504030204" pitchFamily="34" charset="0"/>
              <a:ea typeface="HY궁서B" panose="02030600000101010101" pitchFamily="18" charset="-127"/>
              <a:sym typeface="Arial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6FC4708-3BDA-43C4-81E4-5B2B188092D4}"/>
              </a:ext>
            </a:extLst>
          </p:cNvPr>
          <p:cNvSpPr txBox="1"/>
          <p:nvPr/>
        </p:nvSpPr>
        <p:spPr>
          <a:xfrm>
            <a:off x="544285" y="1478988"/>
            <a:ext cx="31895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ko-KR" altLang="en-US" sz="28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⑤ </a:t>
            </a:r>
            <a:r>
              <a:rPr lang="en-US" altLang="ko-KR" sz="28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Saving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B5FC626-B289-4AF1-BFA3-D0C5C0658C2B}"/>
              </a:ext>
            </a:extLst>
          </p:cNvPr>
          <p:cNvSpPr/>
          <p:nvPr/>
        </p:nvSpPr>
        <p:spPr>
          <a:xfrm>
            <a:off x="208009" y="757902"/>
            <a:ext cx="2165077" cy="431713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궁서B" panose="0203060000010101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8B86AF8-384E-483A-876D-8717F6E11B95}"/>
              </a:ext>
            </a:extLst>
          </p:cNvPr>
          <p:cNvSpPr txBox="1"/>
          <p:nvPr/>
        </p:nvSpPr>
        <p:spPr>
          <a:xfrm>
            <a:off x="417418" y="834524"/>
            <a:ext cx="36118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atinLnBrk="0"/>
            <a:r>
              <a:rPr lang="en-US" altLang="ko-KR" sz="3200" dirty="0">
                <a:latin typeface="Arial Rounded MT Bold" panose="020F0704030504030204" pitchFamily="34" charset="0"/>
                <a:ea typeface="나눔스퀘어라운드 Bold" panose="020B0600000101010101" pitchFamily="50" charset="-127"/>
              </a:rPr>
              <a:t>Trouble Shooting</a:t>
            </a:r>
            <a:endParaRPr lang="ko-KR" altLang="ko-KR" sz="3200" dirty="0">
              <a:latin typeface="Arial Rounded MT Bold" panose="020F0704030504030204" pitchFamily="34" charset="0"/>
              <a:ea typeface="나눔스퀘어라운드 Bold" panose="020B0600000101010101" pitchFamily="50" charset="-127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D80DE12-2D7F-42E4-8597-6181BAC7F6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625" y="2258065"/>
            <a:ext cx="2592240" cy="2167878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10412C26-2631-48D0-B6EC-65A22AF0CC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7539" y="2281039"/>
            <a:ext cx="2592240" cy="2150886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245060F-D9A6-43DD-B5D3-FF614FDB6B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3390" y="2277480"/>
            <a:ext cx="3201838" cy="2148463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D5D36272-6806-4335-8A25-083968060CAD}"/>
              </a:ext>
            </a:extLst>
          </p:cNvPr>
          <p:cNvSpPr/>
          <p:nvPr/>
        </p:nvSpPr>
        <p:spPr>
          <a:xfrm>
            <a:off x="918602" y="5010902"/>
            <a:ext cx="10467975" cy="946960"/>
          </a:xfrm>
          <a:prstGeom prst="roundRect">
            <a:avLst/>
          </a:prstGeom>
          <a:solidFill>
            <a:schemeClr val="accent6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b="1" dirty="0"/>
              <a:t>문제점 </a:t>
            </a:r>
            <a:r>
              <a:rPr lang="en-US" altLang="ko-KR" sz="1800" b="1" dirty="0"/>
              <a:t>: SAVING</a:t>
            </a:r>
            <a:r>
              <a:rPr lang="ko-KR" altLang="en-US" sz="1800" b="1" dirty="0"/>
              <a:t>이 제대로 되지 않음    </a:t>
            </a:r>
            <a:r>
              <a:rPr lang="en-US" altLang="ko-KR" sz="1800" b="1" dirty="0"/>
              <a:t>=&gt;    </a:t>
            </a:r>
            <a:r>
              <a:rPr lang="ko-KR" altLang="en-US" sz="1800" b="1" dirty="0"/>
              <a:t>해결 방안</a:t>
            </a:r>
            <a:r>
              <a:rPr lang="en-US" altLang="ko-KR" sz="1800" b="1" dirty="0"/>
              <a:t>: </a:t>
            </a:r>
            <a:r>
              <a:rPr lang="ko-KR" altLang="en-US" sz="1800" b="1" dirty="0"/>
              <a:t>전역변수 사용과 데이터 리스트화 후 이동</a:t>
            </a:r>
            <a:endParaRPr lang="ko-KR" altLang="en-US" sz="1600" b="1" dirty="0"/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4D92E17E-123A-43E5-B6BE-D737DE9C3A77}"/>
              </a:ext>
            </a:extLst>
          </p:cNvPr>
          <p:cNvSpPr/>
          <p:nvPr/>
        </p:nvSpPr>
        <p:spPr>
          <a:xfrm>
            <a:off x="6791322" y="3109776"/>
            <a:ext cx="1040525" cy="445536"/>
          </a:xfrm>
          <a:prstGeom prst="rightArrow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203789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6" name="Google Shape;96;p14"/>
          <p:cNvCxnSpPr/>
          <p:nvPr/>
        </p:nvCxnSpPr>
        <p:spPr>
          <a:xfrm>
            <a:off x="0" y="323849"/>
            <a:ext cx="809625" cy="0"/>
          </a:xfrm>
          <a:prstGeom prst="straightConnector1">
            <a:avLst/>
          </a:prstGeom>
          <a:ln w="50800">
            <a:headEnd type="none" w="sm" len="sm"/>
            <a:tailEnd type="none" w="sm" len="sm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7" name="Google Shape;97;p14"/>
          <p:cNvCxnSpPr>
            <a:cxnSpLocks/>
          </p:cNvCxnSpPr>
          <p:nvPr/>
        </p:nvCxnSpPr>
        <p:spPr>
          <a:xfrm>
            <a:off x="2692400" y="323849"/>
            <a:ext cx="9499338" cy="0"/>
          </a:xfrm>
          <a:prstGeom prst="straightConnector1">
            <a:avLst/>
          </a:prstGeom>
          <a:ln w="50800">
            <a:solidFill>
              <a:schemeClr val="accent6">
                <a:shade val="95000"/>
                <a:satMod val="105000"/>
              </a:schemeClr>
            </a:solidFill>
            <a:headEnd type="none" w="sm" len="sm"/>
            <a:tailEnd type="none" w="sm" len="sm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9" name="Google Shape;99;p14"/>
          <p:cNvCxnSpPr/>
          <p:nvPr/>
        </p:nvCxnSpPr>
        <p:spPr>
          <a:xfrm>
            <a:off x="0" y="6677025"/>
            <a:ext cx="10569388" cy="0"/>
          </a:xfrm>
          <a:prstGeom prst="straightConnector1">
            <a:avLst/>
          </a:prstGeom>
          <a:ln w="50800">
            <a:headEnd type="none" w="sm" len="sm"/>
            <a:tailEnd type="none" w="sm" len="sm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108" name="Google Shape;108;p14" descr="그리기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43907" y="6310746"/>
            <a:ext cx="1485340" cy="44681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58;p18">
            <a:extLst>
              <a:ext uri="{FF2B5EF4-FFF2-40B4-BE49-F238E27FC236}">
                <a16:creationId xmlns:a16="http://schemas.microsoft.com/office/drawing/2014/main" id="{74CA589C-7A5A-4225-8F7B-E47FD039E86E}"/>
              </a:ext>
            </a:extLst>
          </p:cNvPr>
          <p:cNvSpPr txBox="1"/>
          <p:nvPr/>
        </p:nvSpPr>
        <p:spPr>
          <a:xfrm>
            <a:off x="809625" y="139183"/>
            <a:ext cx="414845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92D050"/>
                </a:solidFill>
                <a:latin typeface="Arial Rounded MT Bold" panose="020F0704030504030204" pitchFamily="34" charset="0"/>
                <a:ea typeface="HY궁서B" panose="02030600000101010101" pitchFamily="18" charset="-127"/>
                <a:sym typeface="Arial"/>
              </a:rPr>
              <a:t>05. Discussion</a:t>
            </a:r>
            <a:endParaRPr sz="1800" dirty="0">
              <a:solidFill>
                <a:srgbClr val="92D050"/>
              </a:solidFill>
              <a:latin typeface="Arial Rounded MT Bold" panose="020F0704030504030204" pitchFamily="34" charset="0"/>
              <a:ea typeface="HY궁서B" panose="02030600000101010101" pitchFamily="18" charset="-127"/>
              <a:sym typeface="Arial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6FC4708-3BDA-43C4-81E4-5B2B188092D4}"/>
              </a:ext>
            </a:extLst>
          </p:cNvPr>
          <p:cNvSpPr txBox="1"/>
          <p:nvPr/>
        </p:nvSpPr>
        <p:spPr>
          <a:xfrm>
            <a:off x="544285" y="1478988"/>
            <a:ext cx="31895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ko-KR" altLang="en-US" sz="28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⑥ </a:t>
            </a:r>
            <a:r>
              <a:rPr lang="en-US" altLang="ko-KR" sz="28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Library</a:t>
            </a:r>
            <a:r>
              <a:rPr lang="ko-KR" altLang="en-US" sz="28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</a:t>
            </a:r>
            <a:r>
              <a:rPr lang="en-US" altLang="ko-KR" sz="28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Install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B5FC626-B289-4AF1-BFA3-D0C5C0658C2B}"/>
              </a:ext>
            </a:extLst>
          </p:cNvPr>
          <p:cNvSpPr/>
          <p:nvPr/>
        </p:nvSpPr>
        <p:spPr>
          <a:xfrm>
            <a:off x="208009" y="757902"/>
            <a:ext cx="2165077" cy="431713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궁서B" panose="0203060000010101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8B86AF8-384E-483A-876D-8717F6E11B95}"/>
              </a:ext>
            </a:extLst>
          </p:cNvPr>
          <p:cNvSpPr txBox="1"/>
          <p:nvPr/>
        </p:nvSpPr>
        <p:spPr>
          <a:xfrm>
            <a:off x="417418" y="834524"/>
            <a:ext cx="36118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atinLnBrk="0"/>
            <a:r>
              <a:rPr lang="en-US" altLang="ko-KR" sz="3200" dirty="0">
                <a:latin typeface="Arial Rounded MT Bold" panose="020F0704030504030204" pitchFamily="34" charset="0"/>
                <a:ea typeface="나눔스퀘어라운드 Bold" panose="020B0600000101010101" pitchFamily="50" charset="-127"/>
              </a:rPr>
              <a:t>Trouble Shooting</a:t>
            </a:r>
            <a:endParaRPr lang="ko-KR" altLang="ko-KR" sz="3200" dirty="0">
              <a:latin typeface="Arial Rounded MT Bold" panose="020F0704030504030204" pitchFamily="34" charset="0"/>
              <a:ea typeface="나눔스퀘어라운드 Bold" panose="020B0600000101010101" pitchFamily="50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D5D36272-6806-4335-8A25-083968060CAD}"/>
              </a:ext>
            </a:extLst>
          </p:cNvPr>
          <p:cNvSpPr/>
          <p:nvPr/>
        </p:nvSpPr>
        <p:spPr>
          <a:xfrm>
            <a:off x="918602" y="5010902"/>
            <a:ext cx="10467975" cy="946960"/>
          </a:xfrm>
          <a:prstGeom prst="roundRect">
            <a:avLst/>
          </a:prstGeom>
          <a:solidFill>
            <a:schemeClr val="accent6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/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4D92E17E-123A-43E5-B6BE-D737DE9C3A77}"/>
              </a:ext>
            </a:extLst>
          </p:cNvPr>
          <p:cNvSpPr/>
          <p:nvPr/>
        </p:nvSpPr>
        <p:spPr>
          <a:xfrm>
            <a:off x="5402440" y="3144502"/>
            <a:ext cx="1040525" cy="445536"/>
          </a:xfrm>
          <a:prstGeom prst="rightArrow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8" name="image107.png">
            <a:extLst>
              <a:ext uri="{FF2B5EF4-FFF2-40B4-BE49-F238E27FC236}">
                <a16:creationId xmlns:a16="http://schemas.microsoft.com/office/drawing/2014/main" id="{B2B715AD-F16A-449D-80F0-04C9963C77EB}"/>
              </a:ext>
            </a:extLst>
          </p:cNvPr>
          <p:cNvPicPr/>
          <p:nvPr/>
        </p:nvPicPr>
        <p:blipFill>
          <a:blip r:embed="rId4"/>
          <a:srcRect/>
          <a:stretch>
            <a:fillRect/>
          </a:stretch>
        </p:blipFill>
        <p:spPr>
          <a:xfrm>
            <a:off x="554355" y="2320165"/>
            <a:ext cx="4276090" cy="1753235"/>
          </a:xfrm>
          <a:prstGeom prst="rect">
            <a:avLst/>
          </a:prstGeom>
          <a:ln/>
        </p:spPr>
      </p:pic>
      <p:pic>
        <p:nvPicPr>
          <p:cNvPr id="20" name="image122.png">
            <a:extLst>
              <a:ext uri="{FF2B5EF4-FFF2-40B4-BE49-F238E27FC236}">
                <a16:creationId xmlns:a16="http://schemas.microsoft.com/office/drawing/2014/main" id="{9BC331E2-05BB-406F-89C8-04CDE9743C54}"/>
              </a:ext>
            </a:extLst>
          </p:cNvPr>
          <p:cNvPicPr/>
          <p:nvPr/>
        </p:nvPicPr>
        <p:blipFill>
          <a:blip r:embed="rId5"/>
          <a:srcRect/>
          <a:stretch>
            <a:fillRect/>
          </a:stretch>
        </p:blipFill>
        <p:spPr>
          <a:xfrm>
            <a:off x="417419" y="3617899"/>
            <a:ext cx="4764182" cy="1288779"/>
          </a:xfrm>
          <a:prstGeom prst="rect">
            <a:avLst/>
          </a:prstGeom>
          <a:ln/>
        </p:spPr>
      </p:pic>
      <p:pic>
        <p:nvPicPr>
          <p:cNvPr id="21" name="image119.png">
            <a:extLst>
              <a:ext uri="{FF2B5EF4-FFF2-40B4-BE49-F238E27FC236}">
                <a16:creationId xmlns:a16="http://schemas.microsoft.com/office/drawing/2014/main" id="{71E4915C-AA5E-4E3E-8E2F-F2F1787109A2}"/>
              </a:ext>
            </a:extLst>
          </p:cNvPr>
          <p:cNvPicPr/>
          <p:nvPr/>
        </p:nvPicPr>
        <p:blipFill>
          <a:blip r:embed="rId6"/>
          <a:srcRect/>
          <a:stretch>
            <a:fillRect/>
          </a:stretch>
        </p:blipFill>
        <p:spPr>
          <a:xfrm>
            <a:off x="6937072" y="944792"/>
            <a:ext cx="4141175" cy="2827126"/>
          </a:xfrm>
          <a:prstGeom prst="rect">
            <a:avLst/>
          </a:prstGeom>
          <a:ln/>
        </p:spPr>
      </p:pic>
      <p:pic>
        <p:nvPicPr>
          <p:cNvPr id="22" name="image103.png">
            <a:extLst>
              <a:ext uri="{FF2B5EF4-FFF2-40B4-BE49-F238E27FC236}">
                <a16:creationId xmlns:a16="http://schemas.microsoft.com/office/drawing/2014/main" id="{70D639DE-BD77-443A-AEA2-F1772EDEDA5D}"/>
              </a:ext>
            </a:extLst>
          </p:cNvPr>
          <p:cNvPicPr/>
          <p:nvPr/>
        </p:nvPicPr>
        <p:blipFill>
          <a:blip r:embed="rId7"/>
          <a:srcRect/>
          <a:stretch>
            <a:fillRect/>
          </a:stretch>
        </p:blipFill>
        <p:spPr>
          <a:xfrm>
            <a:off x="9848903" y="2976397"/>
            <a:ext cx="2031781" cy="2034505"/>
          </a:xfrm>
          <a:prstGeom prst="rect">
            <a:avLst/>
          </a:prstGeom>
          <a:ln/>
          <a:effectLst>
            <a:softEdge rad="279400"/>
          </a:effec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B4150393-45D4-49A0-96B4-DD1483EA5C91}"/>
              </a:ext>
            </a:extLst>
          </p:cNvPr>
          <p:cNvSpPr txBox="1"/>
          <p:nvPr/>
        </p:nvSpPr>
        <p:spPr>
          <a:xfrm>
            <a:off x="1297249" y="5150993"/>
            <a:ext cx="48731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  <a:latin typeface="+mn-ea"/>
                <a:ea typeface="+mn-ea"/>
              </a:rPr>
              <a:t>문제점 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  <a:ea typeface="+mn-ea"/>
              </a:rPr>
              <a:t>: 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  <a:ea typeface="+mn-ea"/>
              </a:rPr>
              <a:t>라이브러리가 없다고 뜨지만 설치할 때는 라이브러리가 있다고 뜸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489BB2A-440C-4088-BBF5-B72C9A82CF91}"/>
              </a:ext>
            </a:extLst>
          </p:cNvPr>
          <p:cNvSpPr txBox="1"/>
          <p:nvPr/>
        </p:nvSpPr>
        <p:spPr>
          <a:xfrm>
            <a:off x="7202214" y="5113246"/>
            <a:ext cx="40711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  <a:latin typeface="+mn-ea"/>
                <a:ea typeface="+mn-ea"/>
              </a:rPr>
              <a:t>해결 방안 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  <a:ea typeface="+mn-ea"/>
              </a:rPr>
              <a:t>: 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  <a:ea typeface="+mn-ea"/>
              </a:rPr>
              <a:t>환경변수 수정 후 문제가 해결되지 않아 포맷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A9F7689-06B9-4196-A8C3-87E52DBFA23D}"/>
              </a:ext>
            </a:extLst>
          </p:cNvPr>
          <p:cNvSpPr txBox="1"/>
          <p:nvPr/>
        </p:nvSpPr>
        <p:spPr>
          <a:xfrm>
            <a:off x="6095814" y="5113246"/>
            <a:ext cx="44735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latin typeface="+mn-ea"/>
                <a:ea typeface="+mn-ea"/>
              </a:rPr>
              <a:t>=&gt;</a:t>
            </a:r>
            <a:endParaRPr lang="ko-KR" altLang="en-US" sz="3200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322788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6" name="Google Shape;96;p14"/>
          <p:cNvCxnSpPr/>
          <p:nvPr/>
        </p:nvCxnSpPr>
        <p:spPr>
          <a:xfrm>
            <a:off x="0" y="323849"/>
            <a:ext cx="809625" cy="0"/>
          </a:xfrm>
          <a:prstGeom prst="straightConnector1">
            <a:avLst/>
          </a:prstGeom>
          <a:ln w="50800">
            <a:headEnd type="none" w="sm" len="sm"/>
            <a:tailEnd type="none" w="sm" len="sm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7" name="Google Shape;97;p14"/>
          <p:cNvCxnSpPr>
            <a:cxnSpLocks/>
          </p:cNvCxnSpPr>
          <p:nvPr/>
        </p:nvCxnSpPr>
        <p:spPr>
          <a:xfrm>
            <a:off x="2692400" y="323849"/>
            <a:ext cx="9499338" cy="0"/>
          </a:xfrm>
          <a:prstGeom prst="straightConnector1">
            <a:avLst/>
          </a:prstGeom>
          <a:ln w="50800">
            <a:solidFill>
              <a:schemeClr val="accent6">
                <a:shade val="95000"/>
                <a:satMod val="105000"/>
              </a:schemeClr>
            </a:solidFill>
            <a:headEnd type="none" w="sm" len="sm"/>
            <a:tailEnd type="none" w="sm" len="sm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9" name="Google Shape;99;p14"/>
          <p:cNvCxnSpPr/>
          <p:nvPr/>
        </p:nvCxnSpPr>
        <p:spPr>
          <a:xfrm>
            <a:off x="0" y="6677025"/>
            <a:ext cx="10569388" cy="0"/>
          </a:xfrm>
          <a:prstGeom prst="straightConnector1">
            <a:avLst/>
          </a:prstGeom>
          <a:ln w="50800">
            <a:headEnd type="none" w="sm" len="sm"/>
            <a:tailEnd type="none" w="sm" len="sm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108" name="Google Shape;108;p14" descr="그리기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43907" y="6310746"/>
            <a:ext cx="1485340" cy="44681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58;p18">
            <a:extLst>
              <a:ext uri="{FF2B5EF4-FFF2-40B4-BE49-F238E27FC236}">
                <a16:creationId xmlns:a16="http://schemas.microsoft.com/office/drawing/2014/main" id="{74CA589C-7A5A-4225-8F7B-E47FD039E86E}"/>
              </a:ext>
            </a:extLst>
          </p:cNvPr>
          <p:cNvSpPr txBox="1"/>
          <p:nvPr/>
        </p:nvSpPr>
        <p:spPr>
          <a:xfrm>
            <a:off x="809625" y="139183"/>
            <a:ext cx="414845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92D050"/>
                </a:solidFill>
                <a:latin typeface="Arial Rounded MT Bold" panose="020F0704030504030204" pitchFamily="34" charset="0"/>
                <a:ea typeface="HY궁서B" panose="02030600000101010101" pitchFamily="18" charset="-127"/>
                <a:sym typeface="Arial"/>
              </a:rPr>
              <a:t>05. Discussion</a:t>
            </a:r>
            <a:endParaRPr sz="1800" dirty="0">
              <a:solidFill>
                <a:srgbClr val="92D050"/>
              </a:solidFill>
              <a:latin typeface="Arial Rounded MT Bold" panose="020F0704030504030204" pitchFamily="34" charset="0"/>
              <a:ea typeface="HY궁서B" panose="02030600000101010101" pitchFamily="18" charset="-127"/>
              <a:sym typeface="Arial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6FC4708-3BDA-43C4-81E4-5B2B188092D4}"/>
              </a:ext>
            </a:extLst>
          </p:cNvPr>
          <p:cNvSpPr txBox="1"/>
          <p:nvPr/>
        </p:nvSpPr>
        <p:spPr>
          <a:xfrm>
            <a:off x="544285" y="1478988"/>
            <a:ext cx="31895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ko-KR" altLang="en-US" sz="28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⑦ </a:t>
            </a:r>
            <a:r>
              <a:rPr lang="en-US" altLang="ko-KR" sz="28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Tesseract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B5FC626-B289-4AF1-BFA3-D0C5C0658C2B}"/>
              </a:ext>
            </a:extLst>
          </p:cNvPr>
          <p:cNvSpPr/>
          <p:nvPr/>
        </p:nvSpPr>
        <p:spPr>
          <a:xfrm>
            <a:off x="208009" y="757902"/>
            <a:ext cx="2165077" cy="431713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궁서B" panose="0203060000010101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8B86AF8-384E-483A-876D-8717F6E11B95}"/>
              </a:ext>
            </a:extLst>
          </p:cNvPr>
          <p:cNvSpPr txBox="1"/>
          <p:nvPr/>
        </p:nvSpPr>
        <p:spPr>
          <a:xfrm>
            <a:off x="417418" y="834524"/>
            <a:ext cx="36118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atinLnBrk="0"/>
            <a:r>
              <a:rPr lang="en-US" altLang="ko-KR" sz="3200" dirty="0">
                <a:latin typeface="Arial Rounded MT Bold" panose="020F0704030504030204" pitchFamily="34" charset="0"/>
                <a:ea typeface="나눔스퀘어라운드 Bold" panose="020B0600000101010101" pitchFamily="50" charset="-127"/>
              </a:rPr>
              <a:t>Trouble Shooting</a:t>
            </a:r>
            <a:endParaRPr lang="ko-KR" altLang="ko-KR" sz="3200" dirty="0">
              <a:latin typeface="Arial Rounded MT Bold" panose="020F0704030504030204" pitchFamily="34" charset="0"/>
              <a:ea typeface="나눔스퀘어라운드 Bold" panose="020B0600000101010101" pitchFamily="50" charset="-127"/>
            </a:endParaRPr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4D92E17E-123A-43E5-B6BE-D737DE9C3A77}"/>
              </a:ext>
            </a:extLst>
          </p:cNvPr>
          <p:cNvSpPr/>
          <p:nvPr/>
        </p:nvSpPr>
        <p:spPr>
          <a:xfrm>
            <a:off x="6067925" y="3036456"/>
            <a:ext cx="1040525" cy="445536"/>
          </a:xfrm>
          <a:prstGeom prst="rightArrow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1317B212-DDAB-4719-80BB-11EE3090E0D2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46084" y="2027081"/>
            <a:ext cx="3386367" cy="1395991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F91B1716-D8B7-4563-8A63-BCF762B1701D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2139042" y="3007129"/>
            <a:ext cx="3130550" cy="1710690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414CB048-4D98-4456-8D0D-6ED3472ED454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7182794" y="699223"/>
            <a:ext cx="3746815" cy="1785160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2990B74E-D1C9-4999-BDDE-0C734B86E5E3}"/>
              </a:ext>
            </a:extLst>
          </p:cNvPr>
          <p:cNvPicPr/>
          <p:nvPr/>
        </p:nvPicPr>
        <p:blipFill>
          <a:blip r:embed="rId7"/>
          <a:stretch>
            <a:fillRect/>
          </a:stretch>
        </p:blipFill>
        <p:spPr>
          <a:xfrm>
            <a:off x="7990861" y="2072959"/>
            <a:ext cx="3839138" cy="2699385"/>
          </a:xfrm>
          <a:prstGeom prst="rect">
            <a:avLst/>
          </a:prstGeom>
        </p:spPr>
      </p:pic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15FB5FB0-0E79-49FF-B917-4C3F0196AC5D}"/>
              </a:ext>
            </a:extLst>
          </p:cNvPr>
          <p:cNvSpPr/>
          <p:nvPr/>
        </p:nvSpPr>
        <p:spPr>
          <a:xfrm>
            <a:off x="918602" y="5010902"/>
            <a:ext cx="10467975" cy="946960"/>
          </a:xfrm>
          <a:prstGeom prst="roundRect">
            <a:avLst/>
          </a:prstGeom>
          <a:solidFill>
            <a:schemeClr val="accent6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b="1" dirty="0"/>
              <a:t>문제점 </a:t>
            </a:r>
            <a:r>
              <a:rPr lang="en-US" altLang="ko-KR" sz="1800" b="1" dirty="0"/>
              <a:t>: </a:t>
            </a:r>
            <a:r>
              <a:rPr lang="ko-KR" altLang="en-US" sz="1800" b="1" dirty="0"/>
              <a:t>환경 변수를 추가하지 않음   </a:t>
            </a:r>
            <a:r>
              <a:rPr lang="en-US" altLang="ko-KR" sz="1800" b="1" dirty="0"/>
              <a:t>=&gt;  </a:t>
            </a:r>
            <a:r>
              <a:rPr lang="ko-KR" altLang="en-US" sz="1800" b="1" dirty="0"/>
              <a:t>해결 방안</a:t>
            </a:r>
            <a:r>
              <a:rPr lang="en-US" altLang="ko-KR" sz="1800" b="1" dirty="0"/>
              <a:t>: </a:t>
            </a:r>
            <a:r>
              <a:rPr lang="ko-KR" altLang="en-US" sz="1800" b="1" dirty="0"/>
              <a:t>환경변수 </a:t>
            </a:r>
            <a:r>
              <a:rPr lang="en-US" altLang="ko-KR" sz="1800" b="1" dirty="0"/>
              <a:t>Path</a:t>
            </a:r>
            <a:r>
              <a:rPr lang="ko-KR" altLang="en-US" sz="1800" b="1" dirty="0"/>
              <a:t>에 </a:t>
            </a:r>
            <a:r>
              <a:rPr lang="en-US" altLang="ko-KR" sz="1800" b="1" dirty="0"/>
              <a:t>Tesseract</a:t>
            </a:r>
            <a:r>
              <a:rPr lang="ko-KR" altLang="en-US" sz="1800" b="1" dirty="0"/>
              <a:t>가 설치된 경로 추가</a:t>
            </a:r>
            <a:endParaRPr lang="ko-KR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8474057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Google Shape;96;p14">
            <a:extLst>
              <a:ext uri="{FF2B5EF4-FFF2-40B4-BE49-F238E27FC236}">
                <a16:creationId xmlns:a16="http://schemas.microsoft.com/office/drawing/2014/main" id="{CC579C31-A2FE-45E9-A0D0-6EC1ECB6EA57}"/>
              </a:ext>
            </a:extLst>
          </p:cNvPr>
          <p:cNvCxnSpPr/>
          <p:nvPr/>
        </p:nvCxnSpPr>
        <p:spPr>
          <a:xfrm>
            <a:off x="0" y="323849"/>
            <a:ext cx="809625" cy="0"/>
          </a:xfrm>
          <a:prstGeom prst="straightConnector1">
            <a:avLst/>
          </a:prstGeom>
          <a:ln w="50800">
            <a:headEnd type="none" w="sm" len="sm"/>
            <a:tailEnd type="none" w="sm" len="sm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" name="Google Shape;97;p14">
            <a:extLst>
              <a:ext uri="{FF2B5EF4-FFF2-40B4-BE49-F238E27FC236}">
                <a16:creationId xmlns:a16="http://schemas.microsoft.com/office/drawing/2014/main" id="{B9D11DA4-B5FC-4D41-8F63-58AF7E4EE554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3920359" y="323849"/>
            <a:ext cx="8271379" cy="0"/>
          </a:xfrm>
          <a:prstGeom prst="straightConnector1">
            <a:avLst/>
          </a:prstGeom>
          <a:ln w="50800">
            <a:solidFill>
              <a:schemeClr val="accent6">
                <a:shade val="95000"/>
                <a:satMod val="105000"/>
              </a:schemeClr>
            </a:solidFill>
            <a:headEnd type="none" w="sm" len="sm"/>
            <a:tailEnd type="none" w="sm" len="sm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Google Shape;99;p14">
            <a:extLst>
              <a:ext uri="{FF2B5EF4-FFF2-40B4-BE49-F238E27FC236}">
                <a16:creationId xmlns:a16="http://schemas.microsoft.com/office/drawing/2014/main" id="{8C474EAD-CEFE-45EF-9AB3-E1171D81C1E2}"/>
              </a:ext>
            </a:extLst>
          </p:cNvPr>
          <p:cNvCxnSpPr/>
          <p:nvPr/>
        </p:nvCxnSpPr>
        <p:spPr>
          <a:xfrm>
            <a:off x="0" y="6677025"/>
            <a:ext cx="10569388" cy="0"/>
          </a:xfrm>
          <a:prstGeom prst="straightConnector1">
            <a:avLst/>
          </a:prstGeom>
          <a:ln w="50800">
            <a:headEnd type="none" w="sm" len="sm"/>
            <a:tailEnd type="none" w="sm" len="sm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7" name="Google Shape;108;p14" descr="그리기이(가) 표시된 사진&#10;&#10;자동 생성된 설명">
            <a:extLst>
              <a:ext uri="{FF2B5EF4-FFF2-40B4-BE49-F238E27FC236}">
                <a16:creationId xmlns:a16="http://schemas.microsoft.com/office/drawing/2014/main" id="{EA205292-FB9D-417C-8D06-FADE94BBE52F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643907" y="6310746"/>
            <a:ext cx="1485340" cy="44681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158;p18">
            <a:extLst>
              <a:ext uri="{FF2B5EF4-FFF2-40B4-BE49-F238E27FC236}">
                <a16:creationId xmlns:a16="http://schemas.microsoft.com/office/drawing/2014/main" id="{91789063-BDC6-4117-A01D-3307AA3BD69F}"/>
              </a:ext>
            </a:extLst>
          </p:cNvPr>
          <p:cNvSpPr txBox="1"/>
          <p:nvPr/>
        </p:nvSpPr>
        <p:spPr>
          <a:xfrm>
            <a:off x="809625" y="139183"/>
            <a:ext cx="311073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92D050"/>
                </a:solidFill>
                <a:latin typeface="Arial Rounded MT Bold" panose="020F0704030504030204" pitchFamily="34" charset="0"/>
                <a:ea typeface="HY궁서B" panose="02030600000101010101" pitchFamily="18" charset="-127"/>
                <a:sym typeface="Arial"/>
              </a:rPr>
              <a:t>01. Reason for Selection</a:t>
            </a:r>
            <a:endParaRPr sz="1800" dirty="0">
              <a:solidFill>
                <a:srgbClr val="92D050"/>
              </a:solidFill>
              <a:latin typeface="Arial Rounded MT Bold" panose="020F0704030504030204" pitchFamily="34" charset="0"/>
              <a:ea typeface="HY궁서B" panose="02030600000101010101" pitchFamily="18" charset="-127"/>
              <a:sym typeface="Arial"/>
            </a:endParaRPr>
          </a:p>
        </p:txBody>
      </p:sp>
      <p:pic>
        <p:nvPicPr>
          <p:cNvPr id="1028" name="Picture 4" descr="A guide to Edge IoT analytics: Internet of Things blog">
            <a:extLst>
              <a:ext uri="{FF2B5EF4-FFF2-40B4-BE49-F238E27FC236}">
                <a16:creationId xmlns:a16="http://schemas.microsoft.com/office/drawing/2014/main" id="{FC585697-9528-4FB5-8CE4-A757A22A41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553" r="16843"/>
          <a:stretch/>
        </p:blipFill>
        <p:spPr bwMode="auto">
          <a:xfrm>
            <a:off x="3119120" y="1057275"/>
            <a:ext cx="5975718" cy="474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10">
            <a:extLst>
              <a:ext uri="{FF2B5EF4-FFF2-40B4-BE49-F238E27FC236}">
                <a16:creationId xmlns:a16="http://schemas.microsoft.com/office/drawing/2014/main" id="{4195648E-D0CB-4889-B5B0-7E65D212111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252F436-C18C-415C-8F0E-027CF2B411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45426" y="1931988"/>
            <a:ext cx="3298824" cy="3298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385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0 L -0.22005 0 " pathEditMode="relative" rAng="0" ptsTypes="AA">
                                      <p:cBhvr>
                                        <p:cTn id="6" dur="75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00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6" name="Google Shape;96;p14"/>
          <p:cNvCxnSpPr/>
          <p:nvPr/>
        </p:nvCxnSpPr>
        <p:spPr>
          <a:xfrm>
            <a:off x="0" y="323849"/>
            <a:ext cx="809625" cy="0"/>
          </a:xfrm>
          <a:prstGeom prst="straightConnector1">
            <a:avLst/>
          </a:prstGeom>
          <a:ln w="50800">
            <a:headEnd type="none" w="sm" len="sm"/>
            <a:tailEnd type="none" w="sm" len="sm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7" name="Google Shape;97;p14"/>
          <p:cNvCxnSpPr>
            <a:cxnSpLocks/>
            <a:stCxn id="19" idx="3"/>
          </p:cNvCxnSpPr>
          <p:nvPr/>
        </p:nvCxnSpPr>
        <p:spPr>
          <a:xfrm>
            <a:off x="4184926" y="323849"/>
            <a:ext cx="8006812" cy="0"/>
          </a:xfrm>
          <a:prstGeom prst="straightConnector1">
            <a:avLst/>
          </a:prstGeom>
          <a:ln w="50800">
            <a:solidFill>
              <a:schemeClr val="accent6">
                <a:shade val="95000"/>
                <a:satMod val="105000"/>
              </a:schemeClr>
            </a:solidFill>
            <a:headEnd type="none" w="sm" len="sm"/>
            <a:tailEnd type="none" w="sm" len="sm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9" name="Google Shape;99;p14"/>
          <p:cNvCxnSpPr/>
          <p:nvPr/>
        </p:nvCxnSpPr>
        <p:spPr>
          <a:xfrm>
            <a:off x="0" y="6677025"/>
            <a:ext cx="10569388" cy="0"/>
          </a:xfrm>
          <a:prstGeom prst="straightConnector1">
            <a:avLst/>
          </a:prstGeom>
          <a:ln w="50800">
            <a:headEnd type="none" w="sm" len="sm"/>
            <a:tailEnd type="none" w="sm" len="sm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108" name="Google Shape;108;p14" descr="그리기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43907" y="6310746"/>
            <a:ext cx="1485340" cy="44681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58;p18">
            <a:extLst>
              <a:ext uri="{FF2B5EF4-FFF2-40B4-BE49-F238E27FC236}">
                <a16:creationId xmlns:a16="http://schemas.microsoft.com/office/drawing/2014/main" id="{74CA589C-7A5A-4225-8F7B-E47FD039E86E}"/>
              </a:ext>
            </a:extLst>
          </p:cNvPr>
          <p:cNvSpPr txBox="1"/>
          <p:nvPr/>
        </p:nvSpPr>
        <p:spPr>
          <a:xfrm>
            <a:off x="809625" y="139183"/>
            <a:ext cx="337530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92D050"/>
                </a:solidFill>
                <a:latin typeface="Arial Rounded MT Bold" panose="020F0704030504030204" pitchFamily="34" charset="0"/>
                <a:ea typeface="HY궁서B" panose="02030600000101010101" pitchFamily="18" charset="-127"/>
                <a:sym typeface="Arial"/>
              </a:rPr>
              <a:t>01. Reason for Selection</a:t>
            </a:r>
            <a:endParaRPr sz="1800" dirty="0">
              <a:solidFill>
                <a:srgbClr val="92D050"/>
              </a:solidFill>
              <a:latin typeface="Arial Rounded MT Bold" panose="020F0704030504030204" pitchFamily="34" charset="0"/>
              <a:ea typeface="HY궁서B" panose="02030600000101010101" pitchFamily="18" charset="-127"/>
              <a:sym typeface="Arial"/>
            </a:endParaRPr>
          </a:p>
        </p:txBody>
      </p:sp>
      <p:sp>
        <p:nvSpPr>
          <p:cNvPr id="4" name="자유형: 도형 3">
            <a:extLst>
              <a:ext uri="{FF2B5EF4-FFF2-40B4-BE49-F238E27FC236}">
                <a16:creationId xmlns:a16="http://schemas.microsoft.com/office/drawing/2014/main" id="{CCDAB86E-C725-459B-87A8-0FD6DBDC629D}"/>
              </a:ext>
            </a:extLst>
          </p:cNvPr>
          <p:cNvSpPr/>
          <p:nvPr/>
        </p:nvSpPr>
        <p:spPr>
          <a:xfrm rot="5400000">
            <a:off x="8267320" y="1308111"/>
            <a:ext cx="1851618" cy="1804648"/>
          </a:xfrm>
          <a:custGeom>
            <a:avLst/>
            <a:gdLst>
              <a:gd name="connsiteX0" fmla="*/ 0 w 1206499"/>
              <a:gd name="connsiteY0" fmla="*/ 603250 h 1206499"/>
              <a:gd name="connsiteX1" fmla="*/ 603250 w 1206499"/>
              <a:gd name="connsiteY1" fmla="*/ 0 h 1206499"/>
              <a:gd name="connsiteX2" fmla="*/ 1206500 w 1206499"/>
              <a:gd name="connsiteY2" fmla="*/ 603250 h 1206499"/>
              <a:gd name="connsiteX3" fmla="*/ 603250 w 1206499"/>
              <a:gd name="connsiteY3" fmla="*/ 1206500 h 1206499"/>
              <a:gd name="connsiteX4" fmla="*/ 0 w 1206499"/>
              <a:gd name="connsiteY4" fmla="*/ 603250 h 1206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6499" h="1206499">
                <a:moveTo>
                  <a:pt x="0" y="603250"/>
                </a:moveTo>
                <a:cubicBezTo>
                  <a:pt x="0" y="270084"/>
                  <a:pt x="270084" y="0"/>
                  <a:pt x="603250" y="0"/>
                </a:cubicBezTo>
                <a:cubicBezTo>
                  <a:pt x="936416" y="0"/>
                  <a:pt x="1206500" y="270084"/>
                  <a:pt x="1206500" y="603250"/>
                </a:cubicBezTo>
                <a:cubicBezTo>
                  <a:pt x="1206500" y="936416"/>
                  <a:pt x="936416" y="1206500"/>
                  <a:pt x="603250" y="1206500"/>
                </a:cubicBezTo>
                <a:cubicBezTo>
                  <a:pt x="270084" y="1206500"/>
                  <a:pt x="0" y="936416"/>
                  <a:pt x="0" y="603250"/>
                </a:cubicBezTo>
                <a:close/>
              </a:path>
            </a:pathLst>
          </a:custGeom>
          <a:blipFill rotWithShape="0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20000" r="-20000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00818" tIns="200818" rIns="200818" bIns="200818" numCol="1" spcCol="1270" anchor="ctr" anchorCtr="0">
            <a:noAutofit/>
          </a:bodyPr>
          <a:lstStyle/>
          <a:p>
            <a:pPr marL="0" lvl="0" indent="0" algn="ctr" defTabSz="8445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1900" kern="1200" dirty="0">
              <a:latin typeface="HY궁서B" panose="02030600000101010101" pitchFamily="18" charset="-127"/>
            </a:endParaRPr>
          </a:p>
        </p:txBody>
      </p:sp>
      <p:sp>
        <p:nvSpPr>
          <p:cNvPr id="5" name="자유형: 도형 4">
            <a:extLst>
              <a:ext uri="{FF2B5EF4-FFF2-40B4-BE49-F238E27FC236}">
                <a16:creationId xmlns:a16="http://schemas.microsoft.com/office/drawing/2014/main" id="{7B06B61D-846F-4FCF-B117-20F9CBE2E820}"/>
              </a:ext>
            </a:extLst>
          </p:cNvPr>
          <p:cNvSpPr/>
          <p:nvPr/>
        </p:nvSpPr>
        <p:spPr>
          <a:xfrm rot="5400000">
            <a:off x="7307679" y="1833600"/>
            <a:ext cx="699769" cy="699020"/>
          </a:xfrm>
          <a:custGeom>
            <a:avLst/>
            <a:gdLst>
              <a:gd name="connsiteX0" fmla="*/ 92754 w 699769"/>
              <a:gd name="connsiteY0" fmla="*/ 267592 h 699769"/>
              <a:gd name="connsiteX1" fmla="*/ 267592 w 699769"/>
              <a:gd name="connsiteY1" fmla="*/ 267592 h 699769"/>
              <a:gd name="connsiteX2" fmla="*/ 267592 w 699769"/>
              <a:gd name="connsiteY2" fmla="*/ 92754 h 699769"/>
              <a:gd name="connsiteX3" fmla="*/ 432177 w 699769"/>
              <a:gd name="connsiteY3" fmla="*/ 92754 h 699769"/>
              <a:gd name="connsiteX4" fmla="*/ 432177 w 699769"/>
              <a:gd name="connsiteY4" fmla="*/ 267592 h 699769"/>
              <a:gd name="connsiteX5" fmla="*/ 607015 w 699769"/>
              <a:gd name="connsiteY5" fmla="*/ 267592 h 699769"/>
              <a:gd name="connsiteX6" fmla="*/ 607015 w 699769"/>
              <a:gd name="connsiteY6" fmla="*/ 432177 h 699769"/>
              <a:gd name="connsiteX7" fmla="*/ 432177 w 699769"/>
              <a:gd name="connsiteY7" fmla="*/ 432177 h 699769"/>
              <a:gd name="connsiteX8" fmla="*/ 432177 w 699769"/>
              <a:gd name="connsiteY8" fmla="*/ 607015 h 699769"/>
              <a:gd name="connsiteX9" fmla="*/ 267592 w 699769"/>
              <a:gd name="connsiteY9" fmla="*/ 607015 h 699769"/>
              <a:gd name="connsiteX10" fmla="*/ 267592 w 699769"/>
              <a:gd name="connsiteY10" fmla="*/ 432177 h 699769"/>
              <a:gd name="connsiteX11" fmla="*/ 92754 w 699769"/>
              <a:gd name="connsiteY11" fmla="*/ 432177 h 699769"/>
              <a:gd name="connsiteX12" fmla="*/ 92754 w 699769"/>
              <a:gd name="connsiteY12" fmla="*/ 267592 h 699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99769" h="699769">
                <a:moveTo>
                  <a:pt x="92754" y="267592"/>
                </a:moveTo>
                <a:lnTo>
                  <a:pt x="267592" y="267592"/>
                </a:lnTo>
                <a:lnTo>
                  <a:pt x="267592" y="92754"/>
                </a:lnTo>
                <a:lnTo>
                  <a:pt x="432177" y="92754"/>
                </a:lnTo>
                <a:lnTo>
                  <a:pt x="432177" y="267592"/>
                </a:lnTo>
                <a:lnTo>
                  <a:pt x="607015" y="267592"/>
                </a:lnTo>
                <a:lnTo>
                  <a:pt x="607015" y="432177"/>
                </a:lnTo>
                <a:lnTo>
                  <a:pt x="432177" y="432177"/>
                </a:lnTo>
                <a:lnTo>
                  <a:pt x="432177" y="607015"/>
                </a:lnTo>
                <a:lnTo>
                  <a:pt x="267592" y="607015"/>
                </a:lnTo>
                <a:lnTo>
                  <a:pt x="267592" y="432177"/>
                </a:lnTo>
                <a:lnTo>
                  <a:pt x="92754" y="432177"/>
                </a:lnTo>
                <a:lnTo>
                  <a:pt x="92754" y="267592"/>
                </a:lnTo>
                <a:close/>
              </a:path>
            </a:pathLst>
          </a:cu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2754" tIns="267592" rIns="92754" bIns="267592" numCol="1" spcCol="1270" anchor="ctr" anchorCtr="0">
            <a:noAutofit/>
          </a:bodyPr>
          <a:lstStyle/>
          <a:p>
            <a:pPr marL="0" lvl="0" indent="0" algn="ctr" defTabSz="5334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1200" kern="1200" dirty="0">
              <a:latin typeface="HY궁서B" panose="02030600000101010101" pitchFamily="18" charset="-127"/>
            </a:endParaRPr>
          </a:p>
        </p:txBody>
      </p:sp>
      <p:sp>
        <p:nvSpPr>
          <p:cNvPr id="6" name="자유형: 도형 5">
            <a:extLst>
              <a:ext uri="{FF2B5EF4-FFF2-40B4-BE49-F238E27FC236}">
                <a16:creationId xmlns:a16="http://schemas.microsoft.com/office/drawing/2014/main" id="{3FEEDC10-1B39-40A0-A54E-F90507932EEC}"/>
              </a:ext>
            </a:extLst>
          </p:cNvPr>
          <p:cNvSpPr/>
          <p:nvPr/>
        </p:nvSpPr>
        <p:spPr>
          <a:xfrm rot="5400000">
            <a:off x="5170191" y="1308111"/>
            <a:ext cx="1851618" cy="1804648"/>
          </a:xfrm>
          <a:custGeom>
            <a:avLst/>
            <a:gdLst>
              <a:gd name="connsiteX0" fmla="*/ 0 w 1206499"/>
              <a:gd name="connsiteY0" fmla="*/ 603250 h 1206499"/>
              <a:gd name="connsiteX1" fmla="*/ 603250 w 1206499"/>
              <a:gd name="connsiteY1" fmla="*/ 0 h 1206499"/>
              <a:gd name="connsiteX2" fmla="*/ 1206500 w 1206499"/>
              <a:gd name="connsiteY2" fmla="*/ 603250 h 1206499"/>
              <a:gd name="connsiteX3" fmla="*/ 603250 w 1206499"/>
              <a:gd name="connsiteY3" fmla="*/ 1206500 h 1206499"/>
              <a:gd name="connsiteX4" fmla="*/ 0 w 1206499"/>
              <a:gd name="connsiteY4" fmla="*/ 603250 h 1206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6499" h="1206499">
                <a:moveTo>
                  <a:pt x="0" y="603250"/>
                </a:moveTo>
                <a:cubicBezTo>
                  <a:pt x="0" y="270084"/>
                  <a:pt x="270084" y="0"/>
                  <a:pt x="603250" y="0"/>
                </a:cubicBezTo>
                <a:cubicBezTo>
                  <a:pt x="936416" y="0"/>
                  <a:pt x="1206500" y="270084"/>
                  <a:pt x="1206500" y="603250"/>
                </a:cubicBezTo>
                <a:cubicBezTo>
                  <a:pt x="1206500" y="936416"/>
                  <a:pt x="936416" y="1206500"/>
                  <a:pt x="603250" y="1206500"/>
                </a:cubicBezTo>
                <a:cubicBezTo>
                  <a:pt x="270084" y="1206500"/>
                  <a:pt x="0" y="936416"/>
                  <a:pt x="0" y="603250"/>
                </a:cubicBezTo>
                <a:close/>
              </a:path>
            </a:pathLst>
          </a:custGeom>
          <a:blipFill rotWithShape="0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35000" b="-35000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00818" tIns="200818" rIns="200818" bIns="200818" numCol="1" spcCol="1270" anchor="ctr" anchorCtr="0">
            <a:noAutofit/>
          </a:bodyPr>
          <a:lstStyle/>
          <a:p>
            <a:pPr marL="0" lvl="0" indent="0" algn="ctr" defTabSz="8445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1900" kern="1200" dirty="0">
              <a:latin typeface="HY궁서B" panose="02030600000101010101" pitchFamily="18" charset="-127"/>
            </a:endParaRPr>
          </a:p>
        </p:txBody>
      </p:sp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349135B5-FD9C-4373-BCDE-22526AD9183B}"/>
              </a:ext>
            </a:extLst>
          </p:cNvPr>
          <p:cNvSpPr/>
          <p:nvPr/>
        </p:nvSpPr>
        <p:spPr>
          <a:xfrm rot="5400000">
            <a:off x="4184552" y="1860925"/>
            <a:ext cx="699769" cy="699020"/>
          </a:xfrm>
          <a:custGeom>
            <a:avLst/>
            <a:gdLst>
              <a:gd name="connsiteX0" fmla="*/ 92754 w 699769"/>
              <a:gd name="connsiteY0" fmla="*/ 267592 h 699769"/>
              <a:gd name="connsiteX1" fmla="*/ 267592 w 699769"/>
              <a:gd name="connsiteY1" fmla="*/ 267592 h 699769"/>
              <a:gd name="connsiteX2" fmla="*/ 267592 w 699769"/>
              <a:gd name="connsiteY2" fmla="*/ 92754 h 699769"/>
              <a:gd name="connsiteX3" fmla="*/ 432177 w 699769"/>
              <a:gd name="connsiteY3" fmla="*/ 92754 h 699769"/>
              <a:gd name="connsiteX4" fmla="*/ 432177 w 699769"/>
              <a:gd name="connsiteY4" fmla="*/ 267592 h 699769"/>
              <a:gd name="connsiteX5" fmla="*/ 607015 w 699769"/>
              <a:gd name="connsiteY5" fmla="*/ 267592 h 699769"/>
              <a:gd name="connsiteX6" fmla="*/ 607015 w 699769"/>
              <a:gd name="connsiteY6" fmla="*/ 432177 h 699769"/>
              <a:gd name="connsiteX7" fmla="*/ 432177 w 699769"/>
              <a:gd name="connsiteY7" fmla="*/ 432177 h 699769"/>
              <a:gd name="connsiteX8" fmla="*/ 432177 w 699769"/>
              <a:gd name="connsiteY8" fmla="*/ 607015 h 699769"/>
              <a:gd name="connsiteX9" fmla="*/ 267592 w 699769"/>
              <a:gd name="connsiteY9" fmla="*/ 607015 h 699769"/>
              <a:gd name="connsiteX10" fmla="*/ 267592 w 699769"/>
              <a:gd name="connsiteY10" fmla="*/ 432177 h 699769"/>
              <a:gd name="connsiteX11" fmla="*/ 92754 w 699769"/>
              <a:gd name="connsiteY11" fmla="*/ 432177 h 699769"/>
              <a:gd name="connsiteX12" fmla="*/ 92754 w 699769"/>
              <a:gd name="connsiteY12" fmla="*/ 267592 h 699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99769" h="699769">
                <a:moveTo>
                  <a:pt x="92754" y="267592"/>
                </a:moveTo>
                <a:lnTo>
                  <a:pt x="267592" y="267592"/>
                </a:lnTo>
                <a:lnTo>
                  <a:pt x="267592" y="92754"/>
                </a:lnTo>
                <a:lnTo>
                  <a:pt x="432177" y="92754"/>
                </a:lnTo>
                <a:lnTo>
                  <a:pt x="432177" y="267592"/>
                </a:lnTo>
                <a:lnTo>
                  <a:pt x="607015" y="267592"/>
                </a:lnTo>
                <a:lnTo>
                  <a:pt x="607015" y="432177"/>
                </a:lnTo>
                <a:lnTo>
                  <a:pt x="432177" y="432177"/>
                </a:lnTo>
                <a:lnTo>
                  <a:pt x="432177" y="607015"/>
                </a:lnTo>
                <a:lnTo>
                  <a:pt x="267592" y="607015"/>
                </a:lnTo>
                <a:lnTo>
                  <a:pt x="267592" y="432177"/>
                </a:lnTo>
                <a:lnTo>
                  <a:pt x="92754" y="432177"/>
                </a:lnTo>
                <a:lnTo>
                  <a:pt x="92754" y="267592"/>
                </a:lnTo>
                <a:close/>
              </a:path>
            </a:pathLst>
          </a:cu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2754" tIns="267592" rIns="92754" bIns="267592" numCol="1" spcCol="1270" anchor="ctr" anchorCtr="0">
            <a:noAutofit/>
          </a:bodyPr>
          <a:lstStyle/>
          <a:p>
            <a:pPr marL="0" lvl="0" indent="0" algn="ctr" defTabSz="5334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1200" kern="1200" dirty="0">
              <a:latin typeface="HY궁서B" panose="02030600000101010101" pitchFamily="18" charset="-127"/>
            </a:endParaRPr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E20B2905-2A64-47E6-BBB2-D4CA76D6FD9B}"/>
              </a:ext>
            </a:extLst>
          </p:cNvPr>
          <p:cNvSpPr/>
          <p:nvPr/>
        </p:nvSpPr>
        <p:spPr>
          <a:xfrm rot="5400000">
            <a:off x="2295356" y="1354658"/>
            <a:ext cx="1851618" cy="1804648"/>
          </a:xfrm>
          <a:custGeom>
            <a:avLst/>
            <a:gdLst>
              <a:gd name="connsiteX0" fmla="*/ 0 w 1206499"/>
              <a:gd name="connsiteY0" fmla="*/ 603250 h 1206499"/>
              <a:gd name="connsiteX1" fmla="*/ 603250 w 1206499"/>
              <a:gd name="connsiteY1" fmla="*/ 0 h 1206499"/>
              <a:gd name="connsiteX2" fmla="*/ 1206500 w 1206499"/>
              <a:gd name="connsiteY2" fmla="*/ 603250 h 1206499"/>
              <a:gd name="connsiteX3" fmla="*/ 603250 w 1206499"/>
              <a:gd name="connsiteY3" fmla="*/ 1206500 h 1206499"/>
              <a:gd name="connsiteX4" fmla="*/ 0 w 1206499"/>
              <a:gd name="connsiteY4" fmla="*/ 603250 h 1206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6499" h="1206499">
                <a:moveTo>
                  <a:pt x="0" y="603250"/>
                </a:moveTo>
                <a:cubicBezTo>
                  <a:pt x="0" y="270084"/>
                  <a:pt x="270084" y="0"/>
                  <a:pt x="603250" y="0"/>
                </a:cubicBezTo>
                <a:cubicBezTo>
                  <a:pt x="936416" y="0"/>
                  <a:pt x="1206500" y="270084"/>
                  <a:pt x="1206500" y="603250"/>
                </a:cubicBezTo>
                <a:cubicBezTo>
                  <a:pt x="1206500" y="936416"/>
                  <a:pt x="936416" y="1206500"/>
                  <a:pt x="603250" y="1206500"/>
                </a:cubicBezTo>
                <a:cubicBezTo>
                  <a:pt x="270084" y="1206500"/>
                  <a:pt x="0" y="936416"/>
                  <a:pt x="0" y="603250"/>
                </a:cubicBezTo>
                <a:close/>
              </a:path>
            </a:pathLst>
          </a:custGeom>
          <a:blipFill rotWithShape="0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00818" tIns="200818" rIns="200818" bIns="200818" numCol="1" spcCol="1270" anchor="ctr" anchorCtr="0">
            <a:noAutofit/>
          </a:bodyPr>
          <a:lstStyle/>
          <a:p>
            <a:pPr marL="0" lvl="0" indent="0" algn="ctr" defTabSz="8445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1900" kern="1200" dirty="0">
              <a:latin typeface="HY궁서B" panose="02030600000101010101" pitchFamily="18" charset="-127"/>
            </a:endParaRPr>
          </a:p>
        </p:txBody>
      </p: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5E8FC88E-0D87-46D6-80A3-FB3E0D4392FE}"/>
              </a:ext>
            </a:extLst>
          </p:cNvPr>
          <p:cNvSpPr/>
          <p:nvPr/>
        </p:nvSpPr>
        <p:spPr>
          <a:xfrm rot="5400000">
            <a:off x="5904167" y="3254345"/>
            <a:ext cx="383666" cy="448338"/>
          </a:xfrm>
          <a:custGeom>
            <a:avLst/>
            <a:gdLst>
              <a:gd name="connsiteX0" fmla="*/ 0 w 383666"/>
              <a:gd name="connsiteY0" fmla="*/ 89764 h 448818"/>
              <a:gd name="connsiteX1" fmla="*/ 191833 w 383666"/>
              <a:gd name="connsiteY1" fmla="*/ 89764 h 448818"/>
              <a:gd name="connsiteX2" fmla="*/ 191833 w 383666"/>
              <a:gd name="connsiteY2" fmla="*/ 0 h 448818"/>
              <a:gd name="connsiteX3" fmla="*/ 383666 w 383666"/>
              <a:gd name="connsiteY3" fmla="*/ 224409 h 448818"/>
              <a:gd name="connsiteX4" fmla="*/ 191833 w 383666"/>
              <a:gd name="connsiteY4" fmla="*/ 448818 h 448818"/>
              <a:gd name="connsiteX5" fmla="*/ 191833 w 383666"/>
              <a:gd name="connsiteY5" fmla="*/ 359054 h 448818"/>
              <a:gd name="connsiteX6" fmla="*/ 0 w 383666"/>
              <a:gd name="connsiteY6" fmla="*/ 359054 h 448818"/>
              <a:gd name="connsiteX7" fmla="*/ 0 w 383666"/>
              <a:gd name="connsiteY7" fmla="*/ 89764 h 448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83666" h="448818">
                <a:moveTo>
                  <a:pt x="0" y="89764"/>
                </a:moveTo>
                <a:lnTo>
                  <a:pt x="191833" y="89764"/>
                </a:lnTo>
                <a:lnTo>
                  <a:pt x="191833" y="0"/>
                </a:lnTo>
                <a:lnTo>
                  <a:pt x="383666" y="224409"/>
                </a:lnTo>
                <a:lnTo>
                  <a:pt x="191833" y="448818"/>
                </a:lnTo>
                <a:lnTo>
                  <a:pt x="191833" y="359054"/>
                </a:lnTo>
                <a:lnTo>
                  <a:pt x="0" y="359054"/>
                </a:lnTo>
                <a:lnTo>
                  <a:pt x="0" y="89764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89764" rIns="115100" bIns="89764" numCol="1" spcCol="1270" anchor="ctr" anchorCtr="0">
            <a:noAutofit/>
          </a:bodyPr>
          <a:lstStyle/>
          <a:p>
            <a:pPr marL="0" lvl="0" indent="0" algn="ctr" defTabSz="8890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2000" kern="1200" dirty="0">
              <a:latin typeface="HY궁서B" panose="02030600000101010101" pitchFamily="18" charset="-127"/>
            </a:endParaRPr>
          </a:p>
        </p:txBody>
      </p:sp>
      <p:sp>
        <p:nvSpPr>
          <p:cNvPr id="10" name="자유형: 도형 9">
            <a:extLst>
              <a:ext uri="{FF2B5EF4-FFF2-40B4-BE49-F238E27FC236}">
                <a16:creationId xmlns:a16="http://schemas.microsoft.com/office/drawing/2014/main" id="{933D7F2E-0094-46D9-AD81-704AA04CBDF5}"/>
              </a:ext>
            </a:extLst>
          </p:cNvPr>
          <p:cNvSpPr/>
          <p:nvPr/>
        </p:nvSpPr>
        <p:spPr>
          <a:xfrm>
            <a:off x="5021462" y="3864631"/>
            <a:ext cx="2149076" cy="2171698"/>
          </a:xfrm>
          <a:custGeom>
            <a:avLst/>
            <a:gdLst>
              <a:gd name="connsiteX0" fmla="*/ 0 w 2412999"/>
              <a:gd name="connsiteY0" fmla="*/ 1206500 h 2412999"/>
              <a:gd name="connsiteX1" fmla="*/ 1206500 w 2412999"/>
              <a:gd name="connsiteY1" fmla="*/ 0 h 2412999"/>
              <a:gd name="connsiteX2" fmla="*/ 2413000 w 2412999"/>
              <a:gd name="connsiteY2" fmla="*/ 1206500 h 2412999"/>
              <a:gd name="connsiteX3" fmla="*/ 1206500 w 2412999"/>
              <a:gd name="connsiteY3" fmla="*/ 2413000 h 2412999"/>
              <a:gd name="connsiteX4" fmla="*/ 0 w 2412999"/>
              <a:gd name="connsiteY4" fmla="*/ 1206500 h 2412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12999" h="2412999">
                <a:moveTo>
                  <a:pt x="0" y="1206500"/>
                </a:moveTo>
                <a:cubicBezTo>
                  <a:pt x="0" y="540168"/>
                  <a:pt x="540168" y="0"/>
                  <a:pt x="1206500" y="0"/>
                </a:cubicBezTo>
                <a:cubicBezTo>
                  <a:pt x="1872832" y="0"/>
                  <a:pt x="2413000" y="540168"/>
                  <a:pt x="2413000" y="1206500"/>
                </a:cubicBezTo>
                <a:cubicBezTo>
                  <a:pt x="2413000" y="1872832"/>
                  <a:pt x="1872832" y="2413000"/>
                  <a:pt x="1206500" y="2413000"/>
                </a:cubicBezTo>
                <a:cubicBezTo>
                  <a:pt x="540168" y="2413000"/>
                  <a:pt x="0" y="1872832"/>
                  <a:pt x="0" y="1206500"/>
                </a:cubicBezTo>
                <a:close/>
              </a:path>
            </a:pathLst>
          </a:custGeom>
          <a:solidFill>
            <a:srgbClr val="92D05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35926" tIns="435926" rIns="435926" bIns="435926" numCol="1" spcCol="1270" anchor="ctr" anchorCtr="0">
            <a:noAutofit/>
          </a:bodyPr>
          <a:lstStyle/>
          <a:p>
            <a:pPr algn="ctr" defTabSz="28892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ko-KR" sz="3500" dirty="0">
                <a:latin typeface="Arial Rounded MT Bold" panose="020F0704030504030204" pitchFamily="34" charset="0"/>
                <a:ea typeface="HY궁서B" panose="02030600000101010101" pitchFamily="18" charset="-127"/>
              </a:rPr>
              <a:t>DATA</a:t>
            </a:r>
            <a:endParaRPr lang="ko-KR" altLang="en-US" sz="3500" kern="1200" dirty="0">
              <a:latin typeface="Arial Rounded MT Bold" panose="020F0704030504030204" pitchFamily="34" charset="0"/>
            </a:endParaRPr>
          </a:p>
        </p:txBody>
      </p:sp>
      <p:sp>
        <p:nvSpPr>
          <p:cNvPr id="24" name="자유형: 도형 23">
            <a:extLst>
              <a:ext uri="{FF2B5EF4-FFF2-40B4-BE49-F238E27FC236}">
                <a16:creationId xmlns:a16="http://schemas.microsoft.com/office/drawing/2014/main" id="{635DF1FD-4C76-40B0-A8D6-D6BE5F83C0C3}"/>
              </a:ext>
            </a:extLst>
          </p:cNvPr>
          <p:cNvSpPr/>
          <p:nvPr/>
        </p:nvSpPr>
        <p:spPr>
          <a:xfrm rot="5400000">
            <a:off x="7307679" y="1833601"/>
            <a:ext cx="699769" cy="699020"/>
          </a:xfrm>
          <a:custGeom>
            <a:avLst/>
            <a:gdLst>
              <a:gd name="connsiteX0" fmla="*/ 92754 w 699769"/>
              <a:gd name="connsiteY0" fmla="*/ 267592 h 699769"/>
              <a:gd name="connsiteX1" fmla="*/ 267592 w 699769"/>
              <a:gd name="connsiteY1" fmla="*/ 267592 h 699769"/>
              <a:gd name="connsiteX2" fmla="*/ 267592 w 699769"/>
              <a:gd name="connsiteY2" fmla="*/ 92754 h 699769"/>
              <a:gd name="connsiteX3" fmla="*/ 432177 w 699769"/>
              <a:gd name="connsiteY3" fmla="*/ 92754 h 699769"/>
              <a:gd name="connsiteX4" fmla="*/ 432177 w 699769"/>
              <a:gd name="connsiteY4" fmla="*/ 267592 h 699769"/>
              <a:gd name="connsiteX5" fmla="*/ 607015 w 699769"/>
              <a:gd name="connsiteY5" fmla="*/ 267592 h 699769"/>
              <a:gd name="connsiteX6" fmla="*/ 607015 w 699769"/>
              <a:gd name="connsiteY6" fmla="*/ 432177 h 699769"/>
              <a:gd name="connsiteX7" fmla="*/ 432177 w 699769"/>
              <a:gd name="connsiteY7" fmla="*/ 432177 h 699769"/>
              <a:gd name="connsiteX8" fmla="*/ 432177 w 699769"/>
              <a:gd name="connsiteY8" fmla="*/ 607015 h 699769"/>
              <a:gd name="connsiteX9" fmla="*/ 267592 w 699769"/>
              <a:gd name="connsiteY9" fmla="*/ 607015 h 699769"/>
              <a:gd name="connsiteX10" fmla="*/ 267592 w 699769"/>
              <a:gd name="connsiteY10" fmla="*/ 432177 h 699769"/>
              <a:gd name="connsiteX11" fmla="*/ 92754 w 699769"/>
              <a:gd name="connsiteY11" fmla="*/ 432177 h 699769"/>
              <a:gd name="connsiteX12" fmla="*/ 92754 w 699769"/>
              <a:gd name="connsiteY12" fmla="*/ 267592 h 699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99769" h="699769">
                <a:moveTo>
                  <a:pt x="92754" y="267592"/>
                </a:moveTo>
                <a:lnTo>
                  <a:pt x="267592" y="267592"/>
                </a:lnTo>
                <a:lnTo>
                  <a:pt x="267592" y="92754"/>
                </a:lnTo>
                <a:lnTo>
                  <a:pt x="432177" y="92754"/>
                </a:lnTo>
                <a:lnTo>
                  <a:pt x="432177" y="267592"/>
                </a:lnTo>
                <a:lnTo>
                  <a:pt x="607015" y="267592"/>
                </a:lnTo>
                <a:lnTo>
                  <a:pt x="607015" y="432177"/>
                </a:lnTo>
                <a:lnTo>
                  <a:pt x="432177" y="432177"/>
                </a:lnTo>
                <a:lnTo>
                  <a:pt x="432177" y="607015"/>
                </a:lnTo>
                <a:lnTo>
                  <a:pt x="267592" y="607015"/>
                </a:lnTo>
                <a:lnTo>
                  <a:pt x="267592" y="432177"/>
                </a:lnTo>
                <a:lnTo>
                  <a:pt x="92754" y="432177"/>
                </a:lnTo>
                <a:lnTo>
                  <a:pt x="92754" y="267592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2754" tIns="267592" rIns="92754" bIns="267592" numCol="1" spcCol="1270" anchor="ctr" anchorCtr="0">
            <a:noAutofit/>
          </a:bodyPr>
          <a:lstStyle/>
          <a:p>
            <a:pPr marL="0" lvl="0" indent="0" algn="ctr" defTabSz="5334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1200" kern="1200" dirty="0">
              <a:latin typeface="HY궁서B" panose="02030600000101010101" pitchFamily="18" charset="-127"/>
            </a:endParaRPr>
          </a:p>
        </p:txBody>
      </p:sp>
      <p:sp>
        <p:nvSpPr>
          <p:cNvPr id="25" name="자유형: 도형 24">
            <a:extLst>
              <a:ext uri="{FF2B5EF4-FFF2-40B4-BE49-F238E27FC236}">
                <a16:creationId xmlns:a16="http://schemas.microsoft.com/office/drawing/2014/main" id="{0639248B-FB3A-4C5D-AEF3-66C5E472150C}"/>
              </a:ext>
            </a:extLst>
          </p:cNvPr>
          <p:cNvSpPr/>
          <p:nvPr/>
        </p:nvSpPr>
        <p:spPr>
          <a:xfrm rot="5400000">
            <a:off x="4184552" y="1860926"/>
            <a:ext cx="699769" cy="699020"/>
          </a:xfrm>
          <a:custGeom>
            <a:avLst/>
            <a:gdLst>
              <a:gd name="connsiteX0" fmla="*/ 92754 w 699769"/>
              <a:gd name="connsiteY0" fmla="*/ 267592 h 699769"/>
              <a:gd name="connsiteX1" fmla="*/ 267592 w 699769"/>
              <a:gd name="connsiteY1" fmla="*/ 267592 h 699769"/>
              <a:gd name="connsiteX2" fmla="*/ 267592 w 699769"/>
              <a:gd name="connsiteY2" fmla="*/ 92754 h 699769"/>
              <a:gd name="connsiteX3" fmla="*/ 432177 w 699769"/>
              <a:gd name="connsiteY3" fmla="*/ 92754 h 699769"/>
              <a:gd name="connsiteX4" fmla="*/ 432177 w 699769"/>
              <a:gd name="connsiteY4" fmla="*/ 267592 h 699769"/>
              <a:gd name="connsiteX5" fmla="*/ 607015 w 699769"/>
              <a:gd name="connsiteY5" fmla="*/ 267592 h 699769"/>
              <a:gd name="connsiteX6" fmla="*/ 607015 w 699769"/>
              <a:gd name="connsiteY6" fmla="*/ 432177 h 699769"/>
              <a:gd name="connsiteX7" fmla="*/ 432177 w 699769"/>
              <a:gd name="connsiteY7" fmla="*/ 432177 h 699769"/>
              <a:gd name="connsiteX8" fmla="*/ 432177 w 699769"/>
              <a:gd name="connsiteY8" fmla="*/ 607015 h 699769"/>
              <a:gd name="connsiteX9" fmla="*/ 267592 w 699769"/>
              <a:gd name="connsiteY9" fmla="*/ 607015 h 699769"/>
              <a:gd name="connsiteX10" fmla="*/ 267592 w 699769"/>
              <a:gd name="connsiteY10" fmla="*/ 432177 h 699769"/>
              <a:gd name="connsiteX11" fmla="*/ 92754 w 699769"/>
              <a:gd name="connsiteY11" fmla="*/ 432177 h 699769"/>
              <a:gd name="connsiteX12" fmla="*/ 92754 w 699769"/>
              <a:gd name="connsiteY12" fmla="*/ 267592 h 699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99769" h="699769">
                <a:moveTo>
                  <a:pt x="92754" y="267592"/>
                </a:moveTo>
                <a:lnTo>
                  <a:pt x="267592" y="267592"/>
                </a:lnTo>
                <a:lnTo>
                  <a:pt x="267592" y="92754"/>
                </a:lnTo>
                <a:lnTo>
                  <a:pt x="432177" y="92754"/>
                </a:lnTo>
                <a:lnTo>
                  <a:pt x="432177" y="267592"/>
                </a:lnTo>
                <a:lnTo>
                  <a:pt x="607015" y="267592"/>
                </a:lnTo>
                <a:lnTo>
                  <a:pt x="607015" y="432177"/>
                </a:lnTo>
                <a:lnTo>
                  <a:pt x="432177" y="432177"/>
                </a:lnTo>
                <a:lnTo>
                  <a:pt x="432177" y="607015"/>
                </a:lnTo>
                <a:lnTo>
                  <a:pt x="267592" y="607015"/>
                </a:lnTo>
                <a:lnTo>
                  <a:pt x="267592" y="432177"/>
                </a:lnTo>
                <a:lnTo>
                  <a:pt x="92754" y="432177"/>
                </a:lnTo>
                <a:lnTo>
                  <a:pt x="92754" y="267592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2754" tIns="267592" rIns="92754" bIns="267592" numCol="1" spcCol="1270" anchor="ctr" anchorCtr="0">
            <a:noAutofit/>
          </a:bodyPr>
          <a:lstStyle/>
          <a:p>
            <a:pPr marL="0" lvl="0" indent="0" algn="ctr" defTabSz="5334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1200" kern="1200" dirty="0">
              <a:latin typeface="HY궁서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165325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6" name="Google Shape;96;p14"/>
          <p:cNvCxnSpPr/>
          <p:nvPr/>
        </p:nvCxnSpPr>
        <p:spPr>
          <a:xfrm>
            <a:off x="0" y="316149"/>
            <a:ext cx="809625" cy="0"/>
          </a:xfrm>
          <a:prstGeom prst="straightConnector1">
            <a:avLst/>
          </a:prstGeom>
          <a:ln w="50800">
            <a:headEnd type="none" w="sm" len="sm"/>
            <a:tailEnd type="none" w="sm" len="sm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7" name="Google Shape;97;p14"/>
          <p:cNvCxnSpPr>
            <a:cxnSpLocks/>
          </p:cNvCxnSpPr>
          <p:nvPr/>
        </p:nvCxnSpPr>
        <p:spPr>
          <a:xfrm>
            <a:off x="3783724" y="316149"/>
            <a:ext cx="8408014" cy="0"/>
          </a:xfrm>
          <a:prstGeom prst="straightConnector1">
            <a:avLst/>
          </a:prstGeom>
          <a:ln w="50800">
            <a:solidFill>
              <a:schemeClr val="accent6">
                <a:shade val="95000"/>
                <a:satMod val="105000"/>
              </a:schemeClr>
            </a:solidFill>
            <a:headEnd type="none" w="sm" len="sm"/>
            <a:tailEnd type="none" w="sm" len="sm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9" name="Google Shape;99;p14"/>
          <p:cNvCxnSpPr/>
          <p:nvPr/>
        </p:nvCxnSpPr>
        <p:spPr>
          <a:xfrm>
            <a:off x="0" y="6677025"/>
            <a:ext cx="10569388" cy="0"/>
          </a:xfrm>
          <a:prstGeom prst="straightConnector1">
            <a:avLst/>
          </a:prstGeom>
          <a:ln w="50800">
            <a:headEnd type="none" w="sm" len="sm"/>
            <a:tailEnd type="none" w="sm" len="sm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108" name="Google Shape;108;p14" descr="그리기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43907" y="6310746"/>
            <a:ext cx="1485340" cy="44681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58;p18">
            <a:extLst>
              <a:ext uri="{FF2B5EF4-FFF2-40B4-BE49-F238E27FC236}">
                <a16:creationId xmlns:a16="http://schemas.microsoft.com/office/drawing/2014/main" id="{74CA589C-7A5A-4225-8F7B-E47FD039E86E}"/>
              </a:ext>
            </a:extLst>
          </p:cNvPr>
          <p:cNvSpPr txBox="1"/>
          <p:nvPr/>
        </p:nvSpPr>
        <p:spPr>
          <a:xfrm>
            <a:off x="809625" y="131483"/>
            <a:ext cx="342313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92D050"/>
                </a:solidFill>
                <a:latin typeface="Arial Rounded MT Bold" panose="020F0704030504030204" pitchFamily="34" charset="0"/>
                <a:ea typeface="HY궁서B" panose="02030600000101010101" pitchFamily="18" charset="-127"/>
                <a:sym typeface="Arial"/>
              </a:rPr>
              <a:t>01. Reason for Selection</a:t>
            </a:r>
            <a:endParaRPr sz="1800" dirty="0">
              <a:solidFill>
                <a:srgbClr val="92D050"/>
              </a:solidFill>
              <a:latin typeface="Arial Rounded MT Bold" panose="020F0704030504030204" pitchFamily="34" charset="0"/>
              <a:ea typeface="HY궁서B" panose="02030600000101010101" pitchFamily="18" charset="-127"/>
              <a:sym typeface="Arial"/>
            </a:endParaRPr>
          </a:p>
        </p:txBody>
      </p:sp>
      <p:sp>
        <p:nvSpPr>
          <p:cNvPr id="13" name="Google Shape;176;p19">
            <a:extLst>
              <a:ext uri="{FF2B5EF4-FFF2-40B4-BE49-F238E27FC236}">
                <a16:creationId xmlns:a16="http://schemas.microsoft.com/office/drawing/2014/main" id="{F425905E-77CA-4C2E-9985-87C9B37869FC}"/>
              </a:ext>
            </a:extLst>
          </p:cNvPr>
          <p:cNvSpPr/>
          <p:nvPr/>
        </p:nvSpPr>
        <p:spPr>
          <a:xfrm>
            <a:off x="5027871" y="2767050"/>
            <a:ext cx="1963800" cy="1323900"/>
          </a:xfrm>
          <a:prstGeom prst="roundRect">
            <a:avLst>
              <a:gd name="adj" fmla="val 34653"/>
            </a:avLst>
          </a:prstGeom>
          <a:solidFill>
            <a:srgbClr val="92D05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lt1"/>
                </a:solidFill>
                <a:latin typeface="Arial Rounded MT Bold" panose="020F0704030504030204" pitchFamily="34" charset="0"/>
                <a:ea typeface="나눔스퀘어 Light" panose="020B0600000101010101" pitchFamily="50" charset="-127"/>
              </a:rPr>
              <a:t>Useful</a:t>
            </a:r>
            <a:endParaRPr sz="3600" dirty="0">
              <a:solidFill>
                <a:schemeClr val="lt1"/>
              </a:solidFill>
              <a:latin typeface="Arial Rounded MT Bold" panose="020F0704030504030204" pitchFamily="34" charset="0"/>
              <a:ea typeface="나눔스퀘어 Light" panose="020B0600000101010101" pitchFamily="50" charset="-127"/>
              <a:sym typeface="Arial"/>
            </a:endParaRPr>
          </a:p>
        </p:txBody>
      </p:sp>
      <p:pic>
        <p:nvPicPr>
          <p:cNvPr id="3" name="그래픽 2" descr="클라우드 컴퓨팅">
            <a:extLst>
              <a:ext uri="{FF2B5EF4-FFF2-40B4-BE49-F238E27FC236}">
                <a16:creationId xmlns:a16="http://schemas.microsoft.com/office/drawing/2014/main" id="{95D5B950-A9FE-45B6-860E-5FDA340A46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69201" y="1808570"/>
            <a:ext cx="1150610" cy="1323891"/>
          </a:xfrm>
          <a:prstGeom prst="rect">
            <a:avLst/>
          </a:prstGeom>
        </p:spPr>
      </p:pic>
      <p:pic>
        <p:nvPicPr>
          <p:cNvPr id="5" name="그래픽 4" descr="카메라">
            <a:extLst>
              <a:ext uri="{FF2B5EF4-FFF2-40B4-BE49-F238E27FC236}">
                <a16:creationId xmlns:a16="http://schemas.microsoft.com/office/drawing/2014/main" id="{E389EB23-7212-480A-8F11-E8BD46FDF19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520396" y="589837"/>
            <a:ext cx="1150610" cy="1323891"/>
          </a:xfrm>
          <a:prstGeom prst="rect">
            <a:avLst/>
          </a:prstGeom>
        </p:spPr>
      </p:pic>
      <p:pic>
        <p:nvPicPr>
          <p:cNvPr id="7" name="그래픽 6" descr="컴퓨터">
            <a:extLst>
              <a:ext uri="{FF2B5EF4-FFF2-40B4-BE49-F238E27FC236}">
                <a16:creationId xmlns:a16="http://schemas.microsoft.com/office/drawing/2014/main" id="{732C4A37-BDD1-4CE6-9BAA-7831665E5DC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559411" y="4839962"/>
            <a:ext cx="1150610" cy="1323891"/>
          </a:xfrm>
          <a:prstGeom prst="rect">
            <a:avLst/>
          </a:prstGeom>
        </p:spPr>
      </p:pic>
      <p:pic>
        <p:nvPicPr>
          <p:cNvPr id="9" name="그래픽 8" descr="가로 막대형 차트">
            <a:extLst>
              <a:ext uri="{FF2B5EF4-FFF2-40B4-BE49-F238E27FC236}">
                <a16:creationId xmlns:a16="http://schemas.microsoft.com/office/drawing/2014/main" id="{2FDD01AA-1CF9-4607-BDEA-397CEC831CB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357724" y="4839963"/>
            <a:ext cx="1150610" cy="1323891"/>
          </a:xfrm>
          <a:prstGeom prst="rect">
            <a:avLst/>
          </a:prstGeom>
        </p:spPr>
      </p:pic>
      <p:pic>
        <p:nvPicPr>
          <p:cNvPr id="15" name="그래픽 14" descr="쇼핑 카트">
            <a:extLst>
              <a:ext uri="{FF2B5EF4-FFF2-40B4-BE49-F238E27FC236}">
                <a16:creationId xmlns:a16="http://schemas.microsoft.com/office/drawing/2014/main" id="{34187AA4-0CF8-40D2-8A63-48E297B40CE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133776" y="1863833"/>
            <a:ext cx="1150610" cy="1323891"/>
          </a:xfrm>
          <a:prstGeom prst="rect">
            <a:avLst/>
          </a:prstGeom>
        </p:spPr>
      </p:pic>
      <p:pic>
        <p:nvPicPr>
          <p:cNvPr id="17" name="그래픽 16" descr="등록">
            <a:extLst>
              <a:ext uri="{FF2B5EF4-FFF2-40B4-BE49-F238E27FC236}">
                <a16:creationId xmlns:a16="http://schemas.microsoft.com/office/drawing/2014/main" id="{1A83B902-C2EA-4164-835F-ED934E33665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082150" y="3628917"/>
            <a:ext cx="1150610" cy="1323891"/>
          </a:xfrm>
          <a:prstGeom prst="rect">
            <a:avLst/>
          </a:prstGeom>
        </p:spPr>
      </p:pic>
      <p:pic>
        <p:nvPicPr>
          <p:cNvPr id="22" name="그래픽 21" descr="네트워크 다이어그램">
            <a:extLst>
              <a:ext uri="{FF2B5EF4-FFF2-40B4-BE49-F238E27FC236}">
                <a16:creationId xmlns:a16="http://schemas.microsoft.com/office/drawing/2014/main" id="{1842D068-C593-4C64-B45C-F161CA99F90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485741" y="879654"/>
            <a:ext cx="1150610" cy="1323891"/>
          </a:xfrm>
          <a:prstGeom prst="rect">
            <a:avLst/>
          </a:prstGeom>
        </p:spPr>
      </p:pic>
      <p:pic>
        <p:nvPicPr>
          <p:cNvPr id="23" name="그래픽 22" descr="모래시계">
            <a:extLst>
              <a:ext uri="{FF2B5EF4-FFF2-40B4-BE49-F238E27FC236}">
                <a16:creationId xmlns:a16="http://schemas.microsoft.com/office/drawing/2014/main" id="{9C18E077-0726-4631-9400-D132CB8C74D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713361" y="3860714"/>
            <a:ext cx="1150610" cy="1323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3068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679D0767-B963-4AD9-8985-59D1736844B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027"/>
          <a:stretch/>
        </p:blipFill>
        <p:spPr>
          <a:xfrm>
            <a:off x="0" y="0"/>
            <a:ext cx="12192001" cy="6857990"/>
          </a:xfrm>
          <a:prstGeom prst="rect">
            <a:avLst/>
          </a:prstGeom>
        </p:spPr>
      </p:pic>
      <p:sp>
        <p:nvSpPr>
          <p:cNvPr id="148" name="Google Shape;148;p17"/>
          <p:cNvSpPr/>
          <p:nvPr/>
        </p:nvSpPr>
        <p:spPr>
          <a:xfrm>
            <a:off x="-1" y="0"/>
            <a:ext cx="9086851" cy="6857990"/>
          </a:xfrm>
          <a:prstGeom prst="rect">
            <a:avLst/>
          </a:prstGeom>
          <a:solidFill>
            <a:schemeClr val="dk1">
              <a:alpha val="4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9" name="Google Shape;149;p17"/>
          <p:cNvSpPr/>
          <p:nvPr/>
        </p:nvSpPr>
        <p:spPr>
          <a:xfrm>
            <a:off x="422168" y="847718"/>
            <a:ext cx="5972197" cy="2257425"/>
          </a:xfrm>
          <a:prstGeom prst="rect">
            <a:avLst/>
          </a:prstGeom>
          <a:noFill/>
          <a:ln w="1016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0" name="Google Shape;150;p17"/>
          <p:cNvSpPr/>
          <p:nvPr/>
        </p:nvSpPr>
        <p:spPr>
          <a:xfrm>
            <a:off x="0" y="723889"/>
            <a:ext cx="6073860" cy="2505085"/>
          </a:xfrm>
          <a:prstGeom prst="rect">
            <a:avLst/>
          </a:prstGeom>
          <a:solidFill>
            <a:srgbClr val="92D050">
              <a:alpha val="8470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1" name="Google Shape;151;p17"/>
          <p:cNvSpPr txBox="1"/>
          <p:nvPr/>
        </p:nvSpPr>
        <p:spPr>
          <a:xfrm>
            <a:off x="262013" y="1653330"/>
            <a:ext cx="59721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chemeClr val="lt1"/>
                </a:solidFill>
                <a:latin typeface="Arial Rounded MT Bold" panose="020F0704030504030204" pitchFamily="34" charset="0"/>
                <a:ea typeface="HY궁서B" panose="02030600000101010101" pitchFamily="18" charset="-127"/>
                <a:sym typeface="Arial"/>
              </a:rPr>
              <a:t>02. Outline &amp; Objects</a:t>
            </a:r>
            <a:endParaRPr dirty="0">
              <a:latin typeface="Arial Rounded MT Bold" panose="020F0704030504030204" pitchFamily="34" charset="0"/>
              <a:ea typeface="HY궁서B" panose="02030600000101010101" pitchFamily="18" charset="-127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6" name="Google Shape;96;p14"/>
          <p:cNvCxnSpPr/>
          <p:nvPr/>
        </p:nvCxnSpPr>
        <p:spPr>
          <a:xfrm>
            <a:off x="0" y="323849"/>
            <a:ext cx="809625" cy="0"/>
          </a:xfrm>
          <a:prstGeom prst="straightConnector1">
            <a:avLst/>
          </a:prstGeom>
          <a:ln w="50800">
            <a:headEnd type="none" w="sm" len="sm"/>
            <a:tailEnd type="none" w="sm" len="sm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7" name="Google Shape;97;p14"/>
          <p:cNvCxnSpPr>
            <a:cxnSpLocks/>
          </p:cNvCxnSpPr>
          <p:nvPr/>
        </p:nvCxnSpPr>
        <p:spPr>
          <a:xfrm>
            <a:off x="2692400" y="323849"/>
            <a:ext cx="9499338" cy="0"/>
          </a:xfrm>
          <a:prstGeom prst="straightConnector1">
            <a:avLst/>
          </a:prstGeom>
          <a:ln w="50800">
            <a:solidFill>
              <a:schemeClr val="accent6">
                <a:shade val="95000"/>
                <a:satMod val="105000"/>
              </a:schemeClr>
            </a:solidFill>
            <a:headEnd type="none" w="sm" len="sm"/>
            <a:tailEnd type="none" w="sm" len="sm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9" name="Google Shape;99;p14"/>
          <p:cNvCxnSpPr/>
          <p:nvPr/>
        </p:nvCxnSpPr>
        <p:spPr>
          <a:xfrm>
            <a:off x="0" y="6677025"/>
            <a:ext cx="10569388" cy="0"/>
          </a:xfrm>
          <a:prstGeom prst="straightConnector1">
            <a:avLst/>
          </a:prstGeom>
          <a:ln w="50800">
            <a:headEnd type="none" w="sm" len="sm"/>
            <a:tailEnd type="none" w="sm" len="sm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108" name="Google Shape;108;p14" descr="그리기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43907" y="6310746"/>
            <a:ext cx="1485340" cy="44681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58;p18">
            <a:extLst>
              <a:ext uri="{FF2B5EF4-FFF2-40B4-BE49-F238E27FC236}">
                <a16:creationId xmlns:a16="http://schemas.microsoft.com/office/drawing/2014/main" id="{74CA589C-7A5A-4225-8F7B-E47FD039E86E}"/>
              </a:ext>
            </a:extLst>
          </p:cNvPr>
          <p:cNvSpPr txBox="1"/>
          <p:nvPr/>
        </p:nvSpPr>
        <p:spPr>
          <a:xfrm>
            <a:off x="809625" y="139183"/>
            <a:ext cx="414845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92D050"/>
                </a:solidFill>
                <a:latin typeface="Arial Rounded MT Bold" panose="020F0704030504030204" pitchFamily="34" charset="0"/>
                <a:ea typeface="HY궁서B" panose="02030600000101010101" pitchFamily="18" charset="-127"/>
                <a:sym typeface="Arial"/>
              </a:rPr>
              <a:t>05. Discussion</a:t>
            </a:r>
            <a:endParaRPr sz="1800" dirty="0">
              <a:solidFill>
                <a:srgbClr val="92D050"/>
              </a:solidFill>
              <a:latin typeface="Arial Rounded MT Bold" panose="020F0704030504030204" pitchFamily="34" charset="0"/>
              <a:ea typeface="HY궁서B" panose="02030600000101010101" pitchFamily="18" charset="-127"/>
              <a:sym typeface="Arial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F28786E-2946-4EF6-9B29-FA77A28430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549859"/>
            <a:ext cx="12192000" cy="3758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2191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6" name="Google Shape;96;p14"/>
          <p:cNvCxnSpPr/>
          <p:nvPr/>
        </p:nvCxnSpPr>
        <p:spPr>
          <a:xfrm>
            <a:off x="0" y="323849"/>
            <a:ext cx="809625" cy="0"/>
          </a:xfrm>
          <a:prstGeom prst="straightConnector1">
            <a:avLst/>
          </a:prstGeom>
          <a:ln w="50800">
            <a:headEnd type="none" w="sm" len="sm"/>
            <a:tailEnd type="none" w="sm" len="sm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7" name="Google Shape;97;p14"/>
          <p:cNvCxnSpPr>
            <a:cxnSpLocks/>
          </p:cNvCxnSpPr>
          <p:nvPr/>
        </p:nvCxnSpPr>
        <p:spPr>
          <a:xfrm>
            <a:off x="2345401" y="323849"/>
            <a:ext cx="9846337" cy="0"/>
          </a:xfrm>
          <a:prstGeom prst="straightConnector1">
            <a:avLst/>
          </a:prstGeom>
          <a:ln w="50800">
            <a:solidFill>
              <a:schemeClr val="accent6">
                <a:shade val="95000"/>
                <a:satMod val="105000"/>
              </a:schemeClr>
            </a:solidFill>
            <a:headEnd type="none" w="sm" len="sm"/>
            <a:tailEnd type="none" w="sm" len="sm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9" name="Google Shape;99;p14"/>
          <p:cNvCxnSpPr/>
          <p:nvPr/>
        </p:nvCxnSpPr>
        <p:spPr>
          <a:xfrm>
            <a:off x="0" y="6677025"/>
            <a:ext cx="10569388" cy="0"/>
          </a:xfrm>
          <a:prstGeom prst="straightConnector1">
            <a:avLst/>
          </a:prstGeom>
          <a:ln w="50800">
            <a:headEnd type="none" w="sm" len="sm"/>
            <a:tailEnd type="none" w="sm" len="sm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108" name="Google Shape;108;p14" descr="그리기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43907" y="6310746"/>
            <a:ext cx="1485340" cy="44681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58;p18">
            <a:extLst>
              <a:ext uri="{FF2B5EF4-FFF2-40B4-BE49-F238E27FC236}">
                <a16:creationId xmlns:a16="http://schemas.microsoft.com/office/drawing/2014/main" id="{74CA589C-7A5A-4225-8F7B-E47FD039E86E}"/>
              </a:ext>
            </a:extLst>
          </p:cNvPr>
          <p:cNvSpPr txBox="1"/>
          <p:nvPr/>
        </p:nvSpPr>
        <p:spPr>
          <a:xfrm>
            <a:off x="809625" y="139183"/>
            <a:ext cx="275272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buNone/>
              <a:defRPr sz="1800">
                <a:solidFill>
                  <a:srgbClr val="92D050"/>
                </a:solidFill>
                <a:latin typeface="Arial Rounded MT Bold" panose="020F0704030504030204" pitchFamily="34" charset="0"/>
                <a:ea typeface="HY궁서B" panose="02030600000101010101" pitchFamily="18" charset="-127"/>
              </a:defRPr>
            </a:lvl1pPr>
          </a:lstStyle>
          <a:p>
            <a:r>
              <a:rPr lang="en-US" dirty="0"/>
              <a:t>02. Objects</a:t>
            </a:r>
            <a:endParaRPr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E89F6B79-4C17-45FE-8365-6BC28EED2128}"/>
              </a:ext>
            </a:extLst>
          </p:cNvPr>
          <p:cNvGrpSpPr/>
          <p:nvPr/>
        </p:nvGrpSpPr>
        <p:grpSpPr>
          <a:xfrm>
            <a:off x="-4248489" y="-217744"/>
            <a:ext cx="14909156" cy="7293488"/>
            <a:chOff x="-4248489" y="-217744"/>
            <a:chExt cx="14909156" cy="7293488"/>
          </a:xfrm>
        </p:grpSpPr>
        <p:sp>
          <p:nvSpPr>
            <p:cNvPr id="5" name="막힌 원호 4">
              <a:extLst>
                <a:ext uri="{FF2B5EF4-FFF2-40B4-BE49-F238E27FC236}">
                  <a16:creationId xmlns:a16="http://schemas.microsoft.com/office/drawing/2014/main" id="{68AB78B0-257F-4676-836D-3799A6FDA472}"/>
                </a:ext>
              </a:extLst>
            </p:cNvPr>
            <p:cNvSpPr/>
            <p:nvPr/>
          </p:nvSpPr>
          <p:spPr>
            <a:xfrm>
              <a:off x="-4248489" y="-217744"/>
              <a:ext cx="7293488" cy="7293488"/>
            </a:xfrm>
            <a:prstGeom prst="blockArc">
              <a:avLst>
                <a:gd name="adj1" fmla="val 18900000"/>
                <a:gd name="adj2" fmla="val 2700000"/>
                <a:gd name="adj3" fmla="val 296"/>
              </a:avLst>
            </a:prstGeom>
          </p:spPr>
          <p:style>
            <a:lnRef idx="2">
              <a:schemeClr val="accent6">
                <a:hueOff val="0"/>
                <a:satOff val="0"/>
                <a:lumOff val="0"/>
                <a:alphaOff val="0"/>
              </a:schemeClr>
            </a:lnRef>
            <a:fillRef idx="0">
              <a:schemeClr val="accent6">
                <a:tint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6">
                <a:tint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8" name="자유형: 도형 7">
              <a:extLst>
                <a:ext uri="{FF2B5EF4-FFF2-40B4-BE49-F238E27FC236}">
                  <a16:creationId xmlns:a16="http://schemas.microsoft.com/office/drawing/2014/main" id="{3DE7046E-6C40-42FE-8AF4-18E7A3A179A1}"/>
                </a:ext>
              </a:extLst>
            </p:cNvPr>
            <p:cNvSpPr/>
            <p:nvPr/>
          </p:nvSpPr>
          <p:spPr>
            <a:xfrm>
              <a:off x="2738305" y="1258358"/>
              <a:ext cx="7922362" cy="1083733"/>
            </a:xfrm>
            <a:custGeom>
              <a:avLst/>
              <a:gdLst>
                <a:gd name="connsiteX0" fmla="*/ 0 w 7922362"/>
                <a:gd name="connsiteY0" fmla="*/ 0 h 1083733"/>
                <a:gd name="connsiteX1" fmla="*/ 7922362 w 7922362"/>
                <a:gd name="connsiteY1" fmla="*/ 0 h 1083733"/>
                <a:gd name="connsiteX2" fmla="*/ 7922362 w 7922362"/>
                <a:gd name="connsiteY2" fmla="*/ 1083733 h 1083733"/>
                <a:gd name="connsiteX3" fmla="*/ 0 w 7922362"/>
                <a:gd name="connsiteY3" fmla="*/ 1083733 h 1083733"/>
                <a:gd name="connsiteX4" fmla="*/ 0 w 7922362"/>
                <a:gd name="connsiteY4" fmla="*/ 0 h 1083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22362" h="1083733">
                  <a:moveTo>
                    <a:pt x="0" y="0"/>
                  </a:moveTo>
                  <a:lnTo>
                    <a:pt x="7922362" y="0"/>
                  </a:lnTo>
                  <a:lnTo>
                    <a:pt x="7922362" y="1083733"/>
                  </a:lnTo>
                  <a:lnTo>
                    <a:pt x="0" y="1083733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60213" tIns="55880" rIns="55880" bIns="55880" numCol="1" spcCol="1270" anchor="ctr" anchorCtr="0">
              <a:noAutofit/>
            </a:bodyPr>
            <a:lstStyle/>
            <a:p>
              <a:pPr marL="0" lvl="0" indent="0" algn="l" defTabSz="9779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ko-KR" sz="2200" b="0" i="0" u="none" strike="noStrike" kern="1200" cap="none" dirty="0">
                  <a:solidFill>
                    <a:srgbClr val="000000"/>
                  </a:solidFill>
                  <a:effectLst/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  <a:sym typeface="Arial"/>
                </a:rPr>
                <a:t>프로젝트 진행을 위해 필요한 환경</a:t>
              </a:r>
              <a:r>
                <a:rPr lang="en-US" altLang="ko-KR" sz="2200" b="0" i="0" u="none" strike="noStrike" kern="1200" cap="none" dirty="0">
                  <a:solidFill>
                    <a:srgbClr val="000000"/>
                  </a:solidFill>
                  <a:effectLst/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  <a:sym typeface="Arial"/>
                </a:rPr>
                <a:t>, </a:t>
              </a:r>
              <a:r>
                <a:rPr lang="ko-KR" altLang="ko-KR" sz="2200" b="0" i="0" u="none" strike="noStrike" kern="1200" cap="none" dirty="0">
                  <a:solidFill>
                    <a:srgbClr val="000000"/>
                  </a:solidFill>
                  <a:effectLst/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  <a:sym typeface="Arial"/>
                </a:rPr>
                <a:t>영상처리</a:t>
              </a:r>
              <a:r>
                <a:rPr lang="en-US" altLang="ko-KR" sz="2200" b="0" i="0" u="none" strike="noStrike" kern="1200" cap="none" dirty="0">
                  <a:solidFill>
                    <a:srgbClr val="000000"/>
                  </a:solidFill>
                  <a:effectLst/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  <a:sym typeface="Arial"/>
                </a:rPr>
                <a:t>, </a:t>
              </a:r>
              <a:r>
                <a:rPr lang="ko-KR" altLang="ko-KR" sz="2200" b="0" i="0" u="none" strike="noStrike" kern="1200" cap="none" dirty="0">
                  <a:solidFill>
                    <a:srgbClr val="000000"/>
                  </a:solidFill>
                  <a:effectLst/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  <a:sym typeface="Arial"/>
                </a:rPr>
                <a:t>언어 등을</a:t>
              </a:r>
              <a:endParaRPr lang="en-US" altLang="ko-KR" sz="2200" b="0" i="0" u="none" strike="noStrike" kern="1200" cap="none" dirty="0">
                <a:solidFill>
                  <a:srgbClr val="000000"/>
                </a:solidFill>
                <a:effectLst/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Arial"/>
              </a:endParaRPr>
            </a:p>
            <a:p>
              <a:pPr marL="0" lvl="0" indent="0" algn="l" defTabSz="9779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ko-KR" sz="2200" b="0" i="0" u="none" strike="noStrike" kern="1200" cap="none" dirty="0">
                  <a:solidFill>
                    <a:srgbClr val="000000"/>
                  </a:solidFill>
                  <a:effectLst/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  <a:sym typeface="Arial"/>
                </a:rPr>
                <a:t> 충분히 이해하고 학습</a:t>
              </a:r>
              <a:endParaRPr lang="ko-KR" altLang="en-US" sz="2200" kern="12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endParaRP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CF5CFD5D-84FF-4D21-BAA1-3DAAFFFC7BF6}"/>
                </a:ext>
              </a:extLst>
            </p:cNvPr>
            <p:cNvSpPr/>
            <p:nvPr/>
          </p:nvSpPr>
          <p:spPr>
            <a:xfrm>
              <a:off x="1951465" y="1126066"/>
              <a:ext cx="1354666" cy="1354666"/>
            </a:xfrm>
            <a:prstGeom prst="ellipse">
              <a:avLst/>
            </a:prstGeom>
          </p:spPr>
          <p:style>
            <a:lnRef idx="2">
              <a:schemeClr val="accent5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anchor="ctr"/>
            <a:lstStyle/>
            <a:p>
              <a:pPr algn="ctr"/>
              <a:endParaRPr lang="ko-KR" altLang="en-US" sz="4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id="{E9BFD3DD-A674-4911-9764-C909FC83E7A0}"/>
                </a:ext>
              </a:extLst>
            </p:cNvPr>
            <p:cNvSpPr/>
            <p:nvPr/>
          </p:nvSpPr>
          <p:spPr>
            <a:xfrm>
              <a:off x="3149002" y="2883958"/>
              <a:ext cx="7494905" cy="1083733"/>
            </a:xfrm>
            <a:custGeom>
              <a:avLst/>
              <a:gdLst>
                <a:gd name="connsiteX0" fmla="*/ 0 w 7494905"/>
                <a:gd name="connsiteY0" fmla="*/ 0 h 1083733"/>
                <a:gd name="connsiteX1" fmla="*/ 7494905 w 7494905"/>
                <a:gd name="connsiteY1" fmla="*/ 0 h 1083733"/>
                <a:gd name="connsiteX2" fmla="*/ 7494905 w 7494905"/>
                <a:gd name="connsiteY2" fmla="*/ 1083733 h 1083733"/>
                <a:gd name="connsiteX3" fmla="*/ 0 w 7494905"/>
                <a:gd name="connsiteY3" fmla="*/ 1083733 h 1083733"/>
                <a:gd name="connsiteX4" fmla="*/ 0 w 7494905"/>
                <a:gd name="connsiteY4" fmla="*/ 0 h 1083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94905" h="1083733">
                  <a:moveTo>
                    <a:pt x="0" y="0"/>
                  </a:moveTo>
                  <a:lnTo>
                    <a:pt x="7494905" y="0"/>
                  </a:lnTo>
                  <a:lnTo>
                    <a:pt x="7494905" y="1083733"/>
                  </a:lnTo>
                  <a:lnTo>
                    <a:pt x="0" y="1083733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-3379271"/>
                <a:satOff val="-8710"/>
                <a:lumOff val="-5883"/>
                <a:alphaOff val="0"/>
              </a:schemeClr>
            </a:fillRef>
            <a:effectRef idx="0">
              <a:schemeClr val="accent5">
                <a:hueOff val="-3379271"/>
                <a:satOff val="-8710"/>
                <a:lumOff val="-5883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60213" tIns="55880" rIns="55880" bIns="55880" numCol="1" spcCol="1270" anchor="ctr" anchorCtr="0">
              <a:noAutofit/>
            </a:bodyPr>
            <a:lstStyle/>
            <a:p>
              <a:pPr marL="0" lvl="0" indent="0" algn="l" defTabSz="9779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ko-KR" sz="2200" b="0" i="0" u="none" strike="noStrike" kern="1200" cap="none" dirty="0">
                  <a:solidFill>
                    <a:srgbClr val="000000"/>
                  </a:solidFill>
                  <a:effectLst/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  <a:sym typeface="Arial"/>
                </a:rPr>
                <a:t>구매한 물품의 영수증을 카메라로 촬영하고 </a:t>
              </a:r>
              <a:endParaRPr lang="en-US" altLang="ko-KR" sz="2200" b="0" i="0" u="none" strike="noStrike" kern="1200" cap="none" dirty="0">
                <a:solidFill>
                  <a:srgbClr val="000000"/>
                </a:solidFill>
                <a:effectLst/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Arial"/>
              </a:endParaRPr>
            </a:p>
            <a:p>
              <a:pPr marL="0" lvl="0" indent="0" algn="l" defTabSz="9779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ko-KR" sz="2200" b="0" i="0" u="none" strike="noStrike" kern="1200" cap="none" dirty="0">
                  <a:solidFill>
                    <a:srgbClr val="000000"/>
                  </a:solidFill>
                  <a:effectLst/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  <a:sym typeface="Arial"/>
                </a:rPr>
                <a:t>이미지 처리 과정을 통해 이미지 속의 문자를 인식</a:t>
              </a:r>
              <a:endParaRPr lang="ko-KR" altLang="en-US" sz="2200" kern="12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22A783FE-EFCD-40B8-A2C4-B0C1A2F993E8}"/>
                </a:ext>
              </a:extLst>
            </p:cNvPr>
            <p:cNvSpPr/>
            <p:nvPr/>
          </p:nvSpPr>
          <p:spPr>
            <a:xfrm>
              <a:off x="2345401" y="2751666"/>
              <a:ext cx="1354666" cy="1354666"/>
            </a:xfrm>
            <a:prstGeom prst="ellipse">
              <a:avLst/>
            </a:prstGeom>
          </p:spPr>
          <p:style>
            <a:lnRef idx="2">
              <a:schemeClr val="accent5">
                <a:hueOff val="-3379271"/>
                <a:satOff val="-8710"/>
                <a:lumOff val="-5883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anchor="ctr"/>
            <a:lstStyle/>
            <a:p>
              <a:pPr algn="ctr"/>
              <a:endParaRPr lang="ko-KR" altLang="en-US" sz="4000" dirty="0">
                <a:latin typeface="HY궁서B" panose="02030600000101010101" pitchFamily="18" charset="-127"/>
              </a:endParaRPr>
            </a:p>
          </p:txBody>
        </p:sp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4A5D1629-4624-4FF2-B32C-22725B7B94CB}"/>
                </a:ext>
              </a:extLst>
            </p:cNvPr>
            <p:cNvSpPr/>
            <p:nvPr/>
          </p:nvSpPr>
          <p:spPr>
            <a:xfrm>
              <a:off x="2738305" y="4509558"/>
              <a:ext cx="7922362" cy="1083733"/>
            </a:xfrm>
            <a:custGeom>
              <a:avLst/>
              <a:gdLst>
                <a:gd name="connsiteX0" fmla="*/ 0 w 7922362"/>
                <a:gd name="connsiteY0" fmla="*/ 0 h 1083733"/>
                <a:gd name="connsiteX1" fmla="*/ 7922362 w 7922362"/>
                <a:gd name="connsiteY1" fmla="*/ 0 h 1083733"/>
                <a:gd name="connsiteX2" fmla="*/ 7922362 w 7922362"/>
                <a:gd name="connsiteY2" fmla="*/ 1083733 h 1083733"/>
                <a:gd name="connsiteX3" fmla="*/ 0 w 7922362"/>
                <a:gd name="connsiteY3" fmla="*/ 1083733 h 1083733"/>
                <a:gd name="connsiteX4" fmla="*/ 0 w 7922362"/>
                <a:gd name="connsiteY4" fmla="*/ 0 h 1083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22362" h="1083733">
                  <a:moveTo>
                    <a:pt x="0" y="0"/>
                  </a:moveTo>
                  <a:lnTo>
                    <a:pt x="7922362" y="0"/>
                  </a:lnTo>
                  <a:lnTo>
                    <a:pt x="7922362" y="1083733"/>
                  </a:lnTo>
                  <a:lnTo>
                    <a:pt x="0" y="1083733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-6758543"/>
                <a:satOff val="-17419"/>
                <a:lumOff val="-11765"/>
                <a:alphaOff val="0"/>
              </a:schemeClr>
            </a:fillRef>
            <a:effectRef idx="0">
              <a:schemeClr val="accent5">
                <a:hueOff val="-6758543"/>
                <a:satOff val="-17419"/>
                <a:lumOff val="-11765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60213" tIns="55880" rIns="55880" bIns="55880" numCol="1" spcCol="1270" anchor="ctr" anchorCtr="0">
              <a:noAutofit/>
            </a:bodyPr>
            <a:lstStyle/>
            <a:p>
              <a:pPr marL="0" lvl="0" indent="0" algn="l" defTabSz="9779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2000" b="0" i="0" u="none" strike="noStrike" kern="1200" cap="none" dirty="0">
                  <a:solidFill>
                    <a:srgbClr val="000000"/>
                  </a:solidFill>
                  <a:effectLst/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  <a:sym typeface="Arial"/>
                </a:rPr>
                <a:t>Raspberry Pi </a:t>
              </a:r>
              <a:r>
                <a:rPr lang="ko-KR" altLang="ko-KR" sz="2000" b="0" i="0" u="none" strike="noStrike" kern="1200" cap="none" dirty="0">
                  <a:solidFill>
                    <a:srgbClr val="000000"/>
                  </a:solidFill>
                  <a:effectLst/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  <a:sym typeface="Arial"/>
                </a:rPr>
                <a:t>환경에서 </a:t>
              </a:r>
              <a:r>
                <a:rPr lang="en-US" altLang="ko-KR" sz="2000" b="0" i="0" u="none" strike="noStrike" kern="1200" cap="none" dirty="0" err="1">
                  <a:solidFill>
                    <a:srgbClr val="000000"/>
                  </a:solidFill>
                  <a:effectLst/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  <a:sym typeface="Arial"/>
                </a:rPr>
                <a:t>Tkinter</a:t>
              </a:r>
              <a:r>
                <a:rPr lang="ko-KR" altLang="ko-KR" sz="2000" b="0" i="0" u="none" strike="noStrike" kern="1200" cap="none" dirty="0">
                  <a:solidFill>
                    <a:srgbClr val="000000"/>
                  </a:solidFill>
                  <a:effectLst/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  <a:sym typeface="Arial"/>
                </a:rPr>
                <a:t>를 이용한 </a:t>
              </a:r>
              <a:r>
                <a:rPr lang="en-US" altLang="ko-KR" sz="2000" b="0" i="0" u="none" strike="noStrike" kern="1200" cap="none" dirty="0">
                  <a:solidFill>
                    <a:srgbClr val="000000"/>
                  </a:solidFill>
                  <a:effectLst/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  <a:sym typeface="Arial"/>
                </a:rPr>
                <a:t>GUI Programming</a:t>
              </a:r>
              <a:r>
                <a:rPr lang="ko-KR" altLang="ko-KR" sz="2000" b="0" i="0" u="none" strike="noStrike" kern="1200" cap="none" dirty="0">
                  <a:solidFill>
                    <a:srgbClr val="000000"/>
                  </a:solidFill>
                  <a:effectLst/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  <a:sym typeface="Arial"/>
                </a:rPr>
                <a:t>을 사용해 인식한 영수증 속의 목록을 </a:t>
              </a:r>
              <a:r>
                <a:rPr lang="en-US" altLang="ko-KR" sz="2000" b="0" i="0" u="none" strike="noStrike" kern="1200" cap="none" dirty="0">
                  <a:solidFill>
                    <a:srgbClr val="000000"/>
                  </a:solidFill>
                  <a:effectLst/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  <a:sym typeface="Arial"/>
                </a:rPr>
                <a:t>Listing</a:t>
              </a:r>
              <a:endParaRPr lang="ko-KR" altLang="en-US" sz="2000" kern="12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endParaRPr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6D7C417C-A2DD-4092-B49C-3643FC681ACF}"/>
                </a:ext>
              </a:extLst>
            </p:cNvPr>
            <p:cNvSpPr/>
            <p:nvPr/>
          </p:nvSpPr>
          <p:spPr>
            <a:xfrm>
              <a:off x="1951465" y="4377266"/>
              <a:ext cx="1354666" cy="1354666"/>
            </a:xfrm>
            <a:prstGeom prst="ellipse">
              <a:avLst/>
            </a:prstGeom>
          </p:spPr>
          <p:style>
            <a:lnRef idx="2">
              <a:schemeClr val="accent5">
                <a:hueOff val="-6758543"/>
                <a:satOff val="-17419"/>
                <a:lumOff val="-11765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anchor="ctr"/>
            <a:lstStyle/>
            <a:p>
              <a:pPr algn="ctr"/>
              <a:endParaRPr lang="ko-KR" altLang="en-US" sz="4000" dirty="0">
                <a:latin typeface="HY궁서B" panose="02030600000101010101" pitchFamily="18" charset="-127"/>
              </a:endParaRPr>
            </a:p>
          </p:txBody>
        </p:sp>
      </p:grpSp>
      <p:pic>
        <p:nvPicPr>
          <p:cNvPr id="4098" name="Picture 2" descr="Visual Studio Code를 사용하여 Python 프로그래밍 환경 만들기 ...">
            <a:extLst>
              <a:ext uri="{FF2B5EF4-FFF2-40B4-BE49-F238E27FC236}">
                <a16:creationId xmlns:a16="http://schemas.microsoft.com/office/drawing/2014/main" id="{07019377-07B9-4054-8006-5EA1281DDA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1465" y="1102300"/>
            <a:ext cx="1378432" cy="1378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자유형: 도형 22">
            <a:extLst>
              <a:ext uri="{FF2B5EF4-FFF2-40B4-BE49-F238E27FC236}">
                <a16:creationId xmlns:a16="http://schemas.microsoft.com/office/drawing/2014/main" id="{271080E0-6AC7-43B3-8C73-F372CE15CA10}"/>
              </a:ext>
            </a:extLst>
          </p:cNvPr>
          <p:cNvSpPr/>
          <p:nvPr/>
        </p:nvSpPr>
        <p:spPr>
          <a:xfrm rot="5400000">
            <a:off x="2395232" y="2806464"/>
            <a:ext cx="1233231" cy="1216949"/>
          </a:xfrm>
          <a:custGeom>
            <a:avLst/>
            <a:gdLst>
              <a:gd name="connsiteX0" fmla="*/ 0 w 1206499"/>
              <a:gd name="connsiteY0" fmla="*/ 603250 h 1206499"/>
              <a:gd name="connsiteX1" fmla="*/ 603250 w 1206499"/>
              <a:gd name="connsiteY1" fmla="*/ 0 h 1206499"/>
              <a:gd name="connsiteX2" fmla="*/ 1206500 w 1206499"/>
              <a:gd name="connsiteY2" fmla="*/ 603250 h 1206499"/>
              <a:gd name="connsiteX3" fmla="*/ 603250 w 1206499"/>
              <a:gd name="connsiteY3" fmla="*/ 1206500 h 1206499"/>
              <a:gd name="connsiteX4" fmla="*/ 0 w 1206499"/>
              <a:gd name="connsiteY4" fmla="*/ 603250 h 1206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6499" h="1206499">
                <a:moveTo>
                  <a:pt x="0" y="603250"/>
                </a:moveTo>
                <a:cubicBezTo>
                  <a:pt x="0" y="270084"/>
                  <a:pt x="270084" y="0"/>
                  <a:pt x="603250" y="0"/>
                </a:cubicBezTo>
                <a:cubicBezTo>
                  <a:pt x="936416" y="0"/>
                  <a:pt x="1206500" y="270084"/>
                  <a:pt x="1206500" y="603250"/>
                </a:cubicBezTo>
                <a:cubicBezTo>
                  <a:pt x="1206500" y="936416"/>
                  <a:pt x="936416" y="1206500"/>
                  <a:pt x="603250" y="1206500"/>
                </a:cubicBezTo>
                <a:cubicBezTo>
                  <a:pt x="270084" y="1206500"/>
                  <a:pt x="0" y="936416"/>
                  <a:pt x="0" y="603250"/>
                </a:cubicBezTo>
                <a:close/>
              </a:path>
            </a:pathLst>
          </a:custGeom>
          <a:blipFill rotWithShape="0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35000" b="-35000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00818" tIns="200818" rIns="200818" bIns="200818" numCol="1" spcCol="1270" anchor="ctr" anchorCtr="0">
            <a:noAutofit/>
          </a:bodyPr>
          <a:lstStyle/>
          <a:p>
            <a:pPr marL="0" lvl="0" indent="0" algn="ctr" defTabSz="8445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1900" kern="1200" dirty="0">
              <a:latin typeface="HY궁서B" panose="02030600000101010101" pitchFamily="18" charset="-127"/>
            </a:endParaRPr>
          </a:p>
        </p:txBody>
      </p:sp>
      <p:pic>
        <p:nvPicPr>
          <p:cNvPr id="4100" name="Picture 4" descr="라즈베리 파이(컴퓨터) - 나무위키">
            <a:extLst>
              <a:ext uri="{FF2B5EF4-FFF2-40B4-BE49-F238E27FC236}">
                <a16:creationId xmlns:a16="http://schemas.microsoft.com/office/drawing/2014/main" id="{ACECAB66-9C2B-44E9-A508-58D7C780C0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4646" y="4570192"/>
            <a:ext cx="929018" cy="962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06139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1216</TotalTime>
  <Words>458</Words>
  <Application>Microsoft Office PowerPoint</Application>
  <PresentationFormat>와이드스크린</PresentationFormat>
  <Paragraphs>99</Paragraphs>
  <Slides>35</Slides>
  <Notes>34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44" baseType="lpstr">
      <vt:lpstr>Arial</vt:lpstr>
      <vt:lpstr>맑은 고딕 Semilight</vt:lpstr>
      <vt:lpstr>Arial Rounded MT Bold</vt:lpstr>
      <vt:lpstr>HY궁서B</vt:lpstr>
      <vt:lpstr>HY견고딕</vt:lpstr>
      <vt:lpstr>나눔스퀘어라운드 ExtraBold</vt:lpstr>
      <vt:lpstr>맑은 고딕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hyeonyoung</dc:creator>
  <cp:lastModifiedBy>tom0715@outlook.kr</cp:lastModifiedBy>
  <cp:revision>72</cp:revision>
  <dcterms:modified xsi:type="dcterms:W3CDTF">2020-07-05T08:10:47Z</dcterms:modified>
</cp:coreProperties>
</file>